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 id="2147483667" r:id="rId2"/>
  </p:sldMasterIdLst>
  <p:notesMasterIdLst>
    <p:notesMasterId r:id="rId4"/>
  </p:notesMasterIdLst>
  <p:sldIdLst>
    <p:sldId id="256" r:id="rId3"/>
  </p:sldIdLst>
  <p:sldSz cx="13817600" cy="7772400"/>
  <p:notesSz cx="9313863" cy="6858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userDrawn="1">
          <p15:clr>
            <a:srgbClr val="A4A3A4"/>
          </p15:clr>
        </p15:guide>
        <p15:guide id="2" pos="4352" userDrawn="1">
          <p15:clr>
            <a:srgbClr val="A4A3A4"/>
          </p15:clr>
        </p15:guide>
      </p15:sldGuideLst>
    </p:ext>
    <p:ext uri="{2D200454-40CA-4A62-9FC3-DE9A4176ACB9}">
      <p15:notesGuideLst xmlns:p15="http://schemas.microsoft.com/office/powerpoint/2012/main">
        <p15:guide id="1" orient="horz" pos="2160" userDrawn="1">
          <p15:clr>
            <a:srgbClr val="A4A3A4"/>
          </p15:clr>
        </p15:guide>
        <p15:guide id="2" pos="2934" userDrawn="1">
          <p15:clr>
            <a:srgbClr val="A4A3A4"/>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65" roundtripDataSignature="AMtx7mh4Fcwc4PGsF77qun95FWJJwpFMSQ=="/>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y Perko" initials="AP" lastIdx="17" clrIdx="0">
    <p:extLst>
      <p:ext uri="{19B8F6BF-5375-455C-9EA6-DF929625EA0E}">
        <p15:presenceInfo xmlns:p15="http://schemas.microsoft.com/office/powerpoint/2012/main" userId="0585b690b899be35" providerId="Windows Live"/>
      </p:ext>
    </p:extLst>
  </p:cmAuthor>
  <p:cmAuthor id="2" name="JoJo Rinebold" initials="JR" lastIdx="4" clrIdx="1">
    <p:extLst>
      <p:ext uri="{19B8F6BF-5375-455C-9EA6-DF929625EA0E}">
        <p15:presenceInfo xmlns:p15="http://schemas.microsoft.com/office/powerpoint/2012/main" userId="9cf3538b3952e44f" providerId="Windows Live"/>
      </p:ext>
    </p:extLst>
  </p:cmAuthor>
  <p:cmAuthor id="3" name="Michael Cross" initials="MC" lastIdx="151" clrIdx="2">
    <p:extLst>
      <p:ext uri="{19B8F6BF-5375-455C-9EA6-DF929625EA0E}">
        <p15:presenceInfo xmlns:p15="http://schemas.microsoft.com/office/powerpoint/2012/main" userId="7fd40e5c337f62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AAAAA"/>
    <a:srgbClr val="717073"/>
    <a:srgbClr val="1C4180"/>
    <a:srgbClr val="000000"/>
    <a:srgbClr val="F2B800"/>
    <a:srgbClr val="1A2D63"/>
    <a:srgbClr val="E46D0A"/>
    <a:srgbClr val="C1C1C1"/>
    <a:srgbClr val="00B0DE"/>
    <a:srgbClr val="7272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B49D96E8-2724-4CC3-A446-023CEA202C80}">
  <a:tblStyle styleId="{B49D96E8-2724-4CC3-A446-023CEA202C80}" styleName="Table_0">
    <a:wholeTbl>
      <a:tcTxStyle b="off" i="off">
        <a:font>
          <a:latin typeface="Calibri"/>
          <a:ea typeface="Calibri"/>
          <a:cs typeface="Calibri"/>
        </a:font>
        <a:schemeClr val="dk1"/>
      </a:tcTxStyle>
      <a:tcStyle>
        <a:tcBdr>
          <a:left>
            <a:ln w="12700" cap="flat" cmpd="sng">
              <a:solidFill>
                <a:schemeClr val="lt1"/>
              </a:solidFill>
              <a:prstDash val="solid"/>
              <a:round/>
              <a:headEnd type="none" w="sm" len="sm"/>
              <a:tailEnd type="none" w="sm" len="sm"/>
            </a:ln>
          </a:left>
          <a:right>
            <a:ln w="12700" cap="flat" cmpd="sng">
              <a:solidFill>
                <a:schemeClr val="lt1"/>
              </a:solidFill>
              <a:prstDash val="solid"/>
              <a:round/>
              <a:headEnd type="none" w="sm" len="sm"/>
              <a:tailEnd type="none" w="sm" len="sm"/>
            </a:ln>
          </a:right>
          <a:top>
            <a:ln w="12700" cap="flat" cmpd="sng">
              <a:solidFill>
                <a:schemeClr val="lt1"/>
              </a:solidFill>
              <a:prstDash val="solid"/>
              <a:round/>
              <a:headEnd type="none" w="sm" len="sm"/>
              <a:tailEnd type="none" w="sm" len="sm"/>
            </a:ln>
          </a:top>
          <a:bottom>
            <a:ln w="12700" cap="flat" cmpd="sng">
              <a:solidFill>
                <a:schemeClr val="lt1"/>
              </a:solidFill>
              <a:prstDash val="solid"/>
              <a:round/>
              <a:headEnd type="none" w="sm" len="sm"/>
              <a:tailEnd type="none" w="sm" len="sm"/>
            </a:ln>
          </a:bottom>
          <a:insideH>
            <a:ln w="12700" cap="flat" cmpd="sng">
              <a:solidFill>
                <a:schemeClr val="lt1"/>
              </a:solidFill>
              <a:prstDash val="solid"/>
              <a:round/>
              <a:headEnd type="none" w="sm" len="sm"/>
              <a:tailEnd type="none" w="sm" len="sm"/>
            </a:ln>
          </a:insideH>
          <a:insideV>
            <a:ln w="12700" cap="flat" cmpd="sng">
              <a:solidFill>
                <a:schemeClr val="lt1"/>
              </a:solidFill>
              <a:prstDash val="solid"/>
              <a:round/>
              <a:headEnd type="none" w="sm" len="sm"/>
              <a:tailEnd type="none" w="sm" len="sm"/>
            </a:ln>
          </a:insideV>
        </a:tcBdr>
        <a:fill>
          <a:solidFill>
            <a:srgbClr val="E8ECF4"/>
          </a:solidFill>
        </a:fill>
      </a:tcStyle>
    </a:wholeTbl>
    <a:band1H>
      <a:tcTxStyle/>
      <a:tcStyle>
        <a:tcBdr/>
        <a:fill>
          <a:solidFill>
            <a:srgbClr val="CFD7E7"/>
          </a:solidFill>
        </a:fill>
      </a:tcStyle>
    </a:band1H>
    <a:band2H>
      <a:tcTxStyle/>
      <a:tcStyle>
        <a:tcBdr/>
      </a:tcStyle>
    </a:band2H>
    <a:band1V>
      <a:tcTxStyle/>
      <a:tcStyle>
        <a:tcBdr/>
        <a:fill>
          <a:solidFill>
            <a:srgbClr val="CFD7E7"/>
          </a:solidFill>
        </a:fill>
      </a:tcStyle>
    </a:band1V>
    <a:band2V>
      <a:tcTxStyle/>
      <a:tcStyle>
        <a:tcBdr/>
      </a:tcStyle>
    </a:band2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cmpd="sng">
              <a:solidFill>
                <a:schemeClr val="lt1"/>
              </a:solidFill>
              <a:prstDash val="solid"/>
              <a:round/>
              <a:headEnd type="none" w="sm" len="sm"/>
              <a:tailEnd type="none" w="sm" len="sm"/>
            </a:ln>
          </a:top>
        </a:tcBdr>
        <a:fill>
          <a:solidFill>
            <a:schemeClr val="accent1"/>
          </a:solidFill>
        </a:fill>
      </a:tcStyle>
    </a:lastRow>
    <a:seCell>
      <a:tcTxStyle/>
      <a:tcStyle>
        <a:tcBdr/>
      </a:tcStyle>
    </a:seCell>
    <a:swCell>
      <a:tcTxStyle/>
      <a:tcStyle>
        <a:tcBdr/>
      </a:tcStyle>
    </a:swCell>
    <a:firstRow>
      <a:tcTxStyle b="on" i="off">
        <a:font>
          <a:latin typeface="Calibri"/>
          <a:ea typeface="Calibri"/>
          <a:cs typeface="Calibri"/>
        </a:font>
        <a:schemeClr val="lt1"/>
      </a:tcTxStyle>
      <a:tcStyle>
        <a:tcBdr>
          <a:bottom>
            <a:ln w="38100" cap="flat" cmpd="sng">
              <a:solidFill>
                <a:schemeClr val="lt1"/>
              </a:solidFill>
              <a:prstDash val="solid"/>
              <a:round/>
              <a:headEnd type="none" w="sm" len="sm"/>
              <a:tailEnd type="none" w="sm" len="sm"/>
            </a:ln>
          </a:bottom>
        </a:tcBdr>
        <a:fill>
          <a:solidFill>
            <a:schemeClr val="accent1"/>
          </a:solidFill>
        </a:fill>
      </a:tcStyle>
    </a:firstRow>
    <a:neCell>
      <a:tcTxStyle/>
      <a:tcStyle>
        <a:tcBdr/>
      </a:tcStyle>
    </a:neCell>
    <a:nwCell>
      <a:tcTxStyle/>
      <a:tcStyle>
        <a:tcBdr/>
      </a:tcStyle>
    </a:nwCel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59" autoAdjust="0"/>
    <p:restoredTop sz="94777"/>
  </p:normalViewPr>
  <p:slideViewPr>
    <p:cSldViewPr snapToGrid="0">
      <p:cViewPr varScale="1">
        <p:scale>
          <a:sx n="87" d="100"/>
          <a:sy n="87" d="100"/>
        </p:scale>
        <p:origin x="132" y="252"/>
      </p:cViewPr>
      <p:guideLst>
        <p:guide orient="horz" pos="2448"/>
        <p:guide pos="4352"/>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100" d="100"/>
          <a:sy n="100" d="100"/>
        </p:scale>
        <p:origin x="0" y="0"/>
      </p:cViewPr>
      <p:guideLst>
        <p:guide orient="horz" pos="2160"/>
        <p:guide pos="2934"/>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68" Type="http://schemas.openxmlformats.org/officeDocument/2006/relationships/viewProps" Target="viewProps.xml"/><Relationship Id="rId67" Type="http://schemas.openxmlformats.org/officeDocument/2006/relationships/presProps" Target="presProps.xml"/><Relationship Id="rId2" Type="http://schemas.openxmlformats.org/officeDocument/2006/relationships/slideMaster" Target="slideMasters/slideMaster2.xml"/><Relationship Id="rId70" Type="http://schemas.openxmlformats.org/officeDocument/2006/relationships/tableStyles" Target="tableStyles.xml"/><Relationship Id="rId1" Type="http://schemas.openxmlformats.org/officeDocument/2006/relationships/slideMaster" Target="slideMasters/slideMaster1.xml"/><Relationship Id="rId66" Type="http://schemas.openxmlformats.org/officeDocument/2006/relationships/commentAuthors" Target="commentAuthors.xml"/><Relationship Id="rId65" Type="http://customschemas.google.com/relationships/presentationmetadata" Target="metadata"/><Relationship Id="rId4" Type="http://schemas.openxmlformats.org/officeDocument/2006/relationships/notesMaster" Target="notesMasters/notesMaster1.xml"/><Relationship Id="rId6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dt" idx="10"/>
          </p:nvPr>
        </p:nvSpPr>
        <p:spPr>
          <a:xfrm>
            <a:off x="5275266" y="0"/>
            <a:ext cx="4037011" cy="342900"/>
          </a:xfrm>
          <a:prstGeom prst="rect">
            <a:avLst/>
          </a:prstGeom>
          <a:noFill/>
          <a:ln>
            <a:noFill/>
          </a:ln>
        </p:spPr>
        <p:txBody>
          <a:bodyPr spcFirstLastPara="1" wrap="square" lIns="91416" tIns="45696" rIns="91416" bIns="45696"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a:spLocks noGrp="1" noRot="1" noChangeAspect="1"/>
          </p:cNvSpPr>
          <p:nvPr>
            <p:ph type="sldImg" idx="2"/>
          </p:nvPr>
        </p:nvSpPr>
        <p:spPr>
          <a:xfrm>
            <a:off x="2370138" y="512763"/>
            <a:ext cx="4573587" cy="25733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 name="Google Shape;5;n"/>
          <p:cNvSpPr txBox="1">
            <a:spLocks noGrp="1"/>
          </p:cNvSpPr>
          <p:nvPr>
            <p:ph type="body" idx="1"/>
          </p:nvPr>
        </p:nvSpPr>
        <p:spPr>
          <a:xfrm>
            <a:off x="931865" y="3257550"/>
            <a:ext cx="7450137" cy="3086100"/>
          </a:xfrm>
          <a:prstGeom prst="rect">
            <a:avLst/>
          </a:prstGeom>
          <a:noFill/>
          <a:ln>
            <a:noFill/>
          </a:ln>
        </p:spPr>
        <p:txBody>
          <a:bodyPr spcFirstLastPara="1" wrap="square" lIns="91416" tIns="45696" rIns="91416" bIns="45696" anchor="t" anchorCtr="0">
            <a:normAutofit/>
          </a:bodyPr>
          <a:lstStyle>
            <a:lvl1pPr marL="457200" marR="0" lvl="0"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1pPr>
            <a:lvl2pPr marL="914400" marR="0" lvl="1"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2pPr>
            <a:lvl3pPr marL="1371600" marR="0" lvl="2"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3pPr>
            <a:lvl4pPr marL="1828800" marR="0" lvl="3"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4pPr>
            <a:lvl5pPr marL="2286000" marR="0" lvl="4" indent="-228600" algn="l" rtl="0">
              <a:spcBef>
                <a:spcPts val="390"/>
              </a:spcBef>
              <a:spcAft>
                <a:spcPts val="0"/>
              </a:spcAft>
              <a:buSzPts val="1400"/>
              <a:buNone/>
              <a:defRPr sz="13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300" b="0" i="0" u="none" strike="noStrike" cap="none">
                <a:solidFill>
                  <a:schemeClr val="dk1"/>
                </a:solidFill>
                <a:latin typeface="Calibri"/>
                <a:ea typeface="Calibri"/>
                <a:cs typeface="Calibri"/>
                <a:sym typeface="Calibri"/>
              </a:defRPr>
            </a:lvl9pPr>
          </a:lstStyle>
          <a:p>
            <a:endParaRPr/>
          </a:p>
        </p:txBody>
      </p:sp>
      <p:sp>
        <p:nvSpPr>
          <p:cNvPr id="6" name="Google Shape;6;n"/>
          <p:cNvSpPr txBox="1">
            <a:spLocks noGrp="1"/>
          </p:cNvSpPr>
          <p:nvPr>
            <p:ph type="ftr" idx="11"/>
          </p:nvPr>
        </p:nvSpPr>
        <p:spPr>
          <a:xfrm>
            <a:off x="2" y="6513512"/>
            <a:ext cx="4035425" cy="342900"/>
          </a:xfrm>
          <a:prstGeom prst="rect">
            <a:avLst/>
          </a:prstGeom>
          <a:noFill/>
          <a:ln>
            <a:noFill/>
          </a:ln>
        </p:spPr>
        <p:txBody>
          <a:bodyPr spcFirstLastPara="1" wrap="square" lIns="91416" tIns="45696" rIns="91416" bIns="45696"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sldNum" idx="12"/>
          </p:nvPr>
        </p:nvSpPr>
        <p:spPr>
          <a:xfrm>
            <a:off x="5275266" y="6513512"/>
            <a:ext cx="4037011" cy="342900"/>
          </a:xfrm>
          <a:prstGeom prst="rect">
            <a:avLst/>
          </a:prstGeom>
          <a:noFill/>
          <a:ln>
            <a:noFill/>
          </a:ln>
        </p:spPr>
        <p:txBody>
          <a:bodyPr spcFirstLastPara="1" wrap="square" lIns="91416" tIns="45696" rIns="91416" bIns="45696" anchor="b" anchorCtr="0">
            <a:noAutofit/>
          </a:bodyPr>
          <a:lstStyle/>
          <a:p>
            <a:pPr algn="r"/>
            <a:fld id="{00000000-1234-1234-1234-123412341234}" type="slidenum">
              <a:rPr lang="en-US" sz="1200" smtClean="0">
                <a:solidFill>
                  <a:schemeClr val="dk1"/>
                </a:solidFill>
                <a:latin typeface="Calibri"/>
                <a:ea typeface="Calibri"/>
                <a:cs typeface="Calibri"/>
                <a:sym typeface="Calibri"/>
              </a:rPr>
              <a:pPr algn="r"/>
              <a:t>‹#›</a:t>
            </a:fld>
            <a:endParaRPr lang="en-US" sz="1200">
              <a:solidFill>
                <a:schemeClr val="dk1"/>
              </a:solidFill>
              <a:latin typeface="Calibri"/>
              <a:ea typeface="Calibri"/>
              <a:cs typeface="Calibri"/>
              <a:sym typeface="Calibri"/>
            </a:endParaRPr>
          </a:p>
        </p:txBody>
      </p:sp>
      <p:sp>
        <p:nvSpPr>
          <p:cNvPr id="8" name="Google Shape;8;n"/>
          <p:cNvSpPr txBox="1">
            <a:spLocks noGrp="1"/>
          </p:cNvSpPr>
          <p:nvPr>
            <p:ph type="hdr" idx="3"/>
          </p:nvPr>
        </p:nvSpPr>
        <p:spPr>
          <a:xfrm>
            <a:off x="2" y="0"/>
            <a:ext cx="4035425" cy="342900"/>
          </a:xfrm>
          <a:prstGeom prst="rect">
            <a:avLst/>
          </a:prstGeom>
          <a:noFill/>
          <a:ln>
            <a:noFill/>
          </a:ln>
        </p:spPr>
        <p:txBody>
          <a:bodyPr spcFirstLastPara="1" wrap="square" lIns="91416" tIns="45696" rIns="91416" bIns="45696"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
        <p:cNvGrpSpPr/>
        <p:nvPr/>
      </p:nvGrpSpPr>
      <p:grpSpPr>
        <a:xfrm>
          <a:off x="0" y="0"/>
          <a:ext cx="0" cy="0"/>
          <a:chOff x="0" y="0"/>
          <a:chExt cx="0" cy="0"/>
        </a:xfrm>
      </p:grpSpPr>
      <p:sp>
        <p:nvSpPr>
          <p:cNvPr id="47" name="Google Shape;47;g10702eaec59_0_0:notes"/>
          <p:cNvSpPr>
            <a:spLocks noGrp="1" noRot="1" noChangeAspect="1"/>
          </p:cNvSpPr>
          <p:nvPr>
            <p:ph type="sldImg" idx="2"/>
          </p:nvPr>
        </p:nvSpPr>
        <p:spPr>
          <a:xfrm>
            <a:off x="2370138" y="512763"/>
            <a:ext cx="4573587" cy="257333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 name="Google Shape;48;g10702eaec59_0_0:notes"/>
          <p:cNvSpPr txBox="1">
            <a:spLocks noGrp="1"/>
          </p:cNvSpPr>
          <p:nvPr>
            <p:ph type="body" idx="1"/>
          </p:nvPr>
        </p:nvSpPr>
        <p:spPr>
          <a:xfrm>
            <a:off x="931865" y="3257550"/>
            <a:ext cx="7450200" cy="3086100"/>
          </a:xfrm>
          <a:prstGeom prst="rect">
            <a:avLst/>
          </a:prstGeom>
        </p:spPr>
        <p:txBody>
          <a:bodyPr spcFirstLastPara="1" wrap="square" lIns="91400" tIns="45675" rIns="91400" bIns="45675" anchor="t" anchorCtr="0">
            <a:noAutofit/>
          </a:bodyPr>
          <a:lstStyle/>
          <a:p>
            <a:pPr marL="0" lvl="0" indent="0" algn="l" rtl="0">
              <a:spcBef>
                <a:spcPts val="390"/>
              </a:spcBef>
              <a:spcAft>
                <a:spcPts val="0"/>
              </a:spcAft>
              <a:buNone/>
            </a:pPr>
            <a:endParaRPr/>
          </a:p>
        </p:txBody>
      </p:sp>
      <p:sp>
        <p:nvSpPr>
          <p:cNvPr id="49" name="Google Shape;49;g10702eaec59_0_0:notes"/>
          <p:cNvSpPr txBox="1">
            <a:spLocks noGrp="1"/>
          </p:cNvSpPr>
          <p:nvPr>
            <p:ph type="sldNum" idx="12"/>
          </p:nvPr>
        </p:nvSpPr>
        <p:spPr>
          <a:xfrm>
            <a:off x="5275266" y="6513512"/>
            <a:ext cx="4037100" cy="342900"/>
          </a:xfrm>
          <a:prstGeom prst="rect">
            <a:avLst/>
          </a:prstGeom>
        </p:spPr>
        <p:txBody>
          <a:bodyPr spcFirstLastPara="1" wrap="square" lIns="91400" tIns="45675" rIns="91400" bIns="45675" anchor="b" anchorCtr="0">
            <a:noAutofit/>
          </a:bodyPr>
          <a:lstStyle/>
          <a:p>
            <a:pPr marL="0" lvl="0" indent="0" algn="r" rtl="0">
              <a:spcBef>
                <a:spcPts val="0"/>
              </a:spcBef>
              <a:spcAft>
                <a:spcPts val="0"/>
              </a:spcAft>
              <a:buClr>
                <a:srgbClr val="000000"/>
              </a:buClr>
              <a:buFont typeface="Arial"/>
              <a:buNone/>
            </a:pPr>
            <a:fld id="{00000000-1234-1234-1234-123412341234}" type="slidenum">
              <a:rPr lang="en-US"/>
              <a:t>0</a:t>
            </a:fld>
            <a:endParaRPr/>
          </a:p>
        </p:txBody>
      </p:sp>
    </p:spTree>
    <p:extLst>
      <p:ext uri="{BB962C8B-B14F-4D97-AF65-F5344CB8AC3E}">
        <p14:creationId xmlns:p14="http://schemas.microsoft.com/office/powerpoint/2010/main" val="6611704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6"/>
        <p:cNvGrpSpPr/>
        <p:nvPr/>
      </p:nvGrpSpPr>
      <p:grpSpPr>
        <a:xfrm>
          <a:off x="0" y="0"/>
          <a:ext cx="0" cy="0"/>
          <a:chOff x="0" y="0"/>
          <a:chExt cx="0" cy="0"/>
        </a:xfrm>
      </p:grpSpPr>
      <p:sp>
        <p:nvSpPr>
          <p:cNvPr id="47" name="Google Shape;47;p25"/>
          <p:cNvSpPr txBox="1">
            <a:spLocks noGrp="1"/>
          </p:cNvSpPr>
          <p:nvPr>
            <p:ph type="title"/>
          </p:nvPr>
        </p:nvSpPr>
        <p:spPr>
          <a:xfrm>
            <a:off x="1151468" y="5181600"/>
            <a:ext cx="10252659" cy="1813560"/>
          </a:xfrm>
          <a:prstGeom prst="rect">
            <a:avLst/>
          </a:prstGeom>
          <a:noFill/>
          <a:ln>
            <a:noFill/>
          </a:ln>
        </p:spPr>
        <p:txBody>
          <a:bodyPr spcFirstLastPara="1" wrap="square" lIns="101875" tIns="50925" rIns="101875" bIns="50925" anchor="b" anchorCtr="0">
            <a:normAutofit/>
          </a:bodyPr>
          <a:lstStyle>
            <a:lvl1pPr lvl="0" algn="l">
              <a:spcBef>
                <a:spcPts val="0"/>
              </a:spcBef>
              <a:spcAft>
                <a:spcPts val="0"/>
              </a:spcAft>
              <a:buClr>
                <a:srgbClr val="5A5A5A"/>
              </a:buClr>
              <a:buSzPts val="8242"/>
              <a:buFont typeface="Impact"/>
              <a:buNone/>
              <a:defRPr sz="8242" b="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5"/>
          <p:cNvSpPr txBox="1">
            <a:spLocks noGrp="1"/>
          </p:cNvSpPr>
          <p:nvPr>
            <p:ph type="body" idx="1"/>
          </p:nvPr>
        </p:nvSpPr>
        <p:spPr>
          <a:xfrm>
            <a:off x="5607532" y="691780"/>
            <a:ext cx="6943455" cy="4489821"/>
          </a:xfrm>
          <a:prstGeom prst="rect">
            <a:avLst/>
          </a:prstGeom>
          <a:noFill/>
          <a:ln>
            <a:noFill/>
          </a:ln>
        </p:spPr>
        <p:txBody>
          <a:bodyPr spcFirstLastPara="1" wrap="square" lIns="0" tIns="0" rIns="0" bIns="0" anchor="t" anchorCtr="0">
            <a:noAutofit/>
          </a:bodyPr>
          <a:lstStyle>
            <a:lvl1pPr marL="457200" lvl="0" indent="-420497" algn="l">
              <a:spcBef>
                <a:spcPts val="604"/>
              </a:spcBef>
              <a:spcAft>
                <a:spcPts val="0"/>
              </a:spcAft>
              <a:buSzPts val="3022"/>
              <a:buChar char="•"/>
              <a:defRPr sz="3022"/>
            </a:lvl1pPr>
            <a:lvl2pPr marL="914400" lvl="1" indent="-385635" algn="l">
              <a:spcBef>
                <a:spcPts val="495"/>
              </a:spcBef>
              <a:spcAft>
                <a:spcPts val="0"/>
              </a:spcAft>
              <a:buSzPts val="2473"/>
              <a:buChar char="–"/>
              <a:defRPr sz="2473"/>
            </a:lvl2pPr>
            <a:lvl3pPr marL="1371600" lvl="2" indent="-420497" algn="l">
              <a:spcBef>
                <a:spcPts val="604"/>
              </a:spcBef>
              <a:spcAft>
                <a:spcPts val="0"/>
              </a:spcAft>
              <a:buSzPts val="3022"/>
              <a:buChar char="•"/>
              <a:defRPr sz="3022"/>
            </a:lvl3pPr>
            <a:lvl4pPr marL="1828800" lvl="3" indent="-403034" algn="l">
              <a:spcBef>
                <a:spcPts val="549"/>
              </a:spcBef>
              <a:spcAft>
                <a:spcPts val="0"/>
              </a:spcAft>
              <a:buSzPts val="2747"/>
              <a:buChar char="•"/>
              <a:defRPr sz="2747"/>
            </a:lvl4pPr>
            <a:lvl5pPr marL="2286000" lvl="4" indent="-403034" algn="l">
              <a:spcBef>
                <a:spcPts val="549"/>
              </a:spcBef>
              <a:spcAft>
                <a:spcPts val="0"/>
              </a:spcAft>
              <a:buSzPts val="2747"/>
              <a:buChar char="•"/>
              <a:defRPr sz="2747"/>
            </a:lvl5pPr>
            <a:lvl6pPr marL="2743200" lvl="5" indent="-420497" algn="l">
              <a:spcBef>
                <a:spcPts val="604"/>
              </a:spcBef>
              <a:spcAft>
                <a:spcPts val="0"/>
              </a:spcAft>
              <a:buSzPts val="3022"/>
              <a:buChar char="•"/>
              <a:defRPr sz="3022"/>
            </a:lvl6pPr>
            <a:lvl7pPr marL="3200400" lvl="6" indent="-420497" algn="l">
              <a:spcBef>
                <a:spcPts val="604"/>
              </a:spcBef>
              <a:spcAft>
                <a:spcPts val="0"/>
              </a:spcAft>
              <a:buSzPts val="3022"/>
              <a:buChar char="•"/>
              <a:defRPr sz="3022"/>
            </a:lvl7pPr>
            <a:lvl8pPr marL="3657600" lvl="7" indent="-420497" algn="l">
              <a:spcBef>
                <a:spcPts val="604"/>
              </a:spcBef>
              <a:spcAft>
                <a:spcPts val="0"/>
              </a:spcAft>
              <a:buSzPts val="3022"/>
              <a:buChar char="•"/>
              <a:defRPr sz="3022"/>
            </a:lvl8pPr>
            <a:lvl9pPr marL="4114800" lvl="8" indent="-420496" algn="l">
              <a:spcBef>
                <a:spcPts val="604"/>
              </a:spcBef>
              <a:spcAft>
                <a:spcPts val="0"/>
              </a:spcAft>
              <a:buSzPts val="3022"/>
              <a:buChar char="•"/>
              <a:defRPr sz="3022"/>
            </a:lvl9pPr>
          </a:lstStyle>
          <a:p>
            <a:endParaRPr/>
          </a:p>
        </p:txBody>
      </p:sp>
      <p:sp>
        <p:nvSpPr>
          <p:cNvPr id="49" name="Google Shape;49;p25"/>
          <p:cNvSpPr txBox="1">
            <a:spLocks noGrp="1"/>
          </p:cNvSpPr>
          <p:nvPr>
            <p:ph type="body" idx="2"/>
          </p:nvPr>
        </p:nvSpPr>
        <p:spPr>
          <a:xfrm>
            <a:off x="1151470" y="691779"/>
            <a:ext cx="4040193" cy="4489821"/>
          </a:xfrm>
          <a:prstGeom prst="rect">
            <a:avLst/>
          </a:prstGeom>
          <a:noFill/>
          <a:ln>
            <a:noFill/>
          </a:ln>
        </p:spPr>
        <p:txBody>
          <a:bodyPr spcFirstLastPara="1" wrap="square" lIns="0" tIns="0" rIns="0" bIns="0" anchor="t" anchorCtr="0">
            <a:normAutofit/>
          </a:bodyPr>
          <a:lstStyle>
            <a:lvl1pPr marL="457200" lvl="0" indent="-228600" algn="l">
              <a:spcBef>
                <a:spcPts val="659"/>
              </a:spcBef>
              <a:spcAft>
                <a:spcPts val="0"/>
              </a:spcAft>
              <a:buSzPts val="3297"/>
              <a:buNone/>
              <a:defRPr sz="3297" b="1">
                <a:solidFill>
                  <a:srgbClr val="9E2834"/>
                </a:solidFill>
              </a:defRPr>
            </a:lvl1pPr>
            <a:lvl2pPr marL="914400" lvl="1" indent="-228600" algn="l">
              <a:spcBef>
                <a:spcPts val="357"/>
              </a:spcBef>
              <a:spcAft>
                <a:spcPts val="0"/>
              </a:spcAft>
              <a:buSzPts val="1786"/>
              <a:buNone/>
              <a:defRPr sz="1786"/>
            </a:lvl2pPr>
            <a:lvl3pPr marL="1371600" lvl="2" indent="-228600" algn="l">
              <a:spcBef>
                <a:spcPts val="302"/>
              </a:spcBef>
              <a:spcAft>
                <a:spcPts val="0"/>
              </a:spcAft>
              <a:buSzPts val="1511"/>
              <a:buNone/>
              <a:defRPr sz="1511"/>
            </a:lvl3pPr>
            <a:lvl4pPr marL="1828800" lvl="3" indent="-228600" algn="l">
              <a:spcBef>
                <a:spcPts val="275"/>
              </a:spcBef>
              <a:spcAft>
                <a:spcPts val="0"/>
              </a:spcAft>
              <a:buSzPts val="1374"/>
              <a:buNone/>
              <a:defRPr sz="1374"/>
            </a:lvl4pPr>
            <a:lvl5pPr marL="2286000" lvl="4" indent="-228600" algn="l">
              <a:spcBef>
                <a:spcPts val="275"/>
              </a:spcBef>
              <a:spcAft>
                <a:spcPts val="0"/>
              </a:spcAft>
              <a:buSzPts val="1374"/>
              <a:buNone/>
              <a:defRPr sz="1374"/>
            </a:lvl5pPr>
            <a:lvl6pPr marL="2743200" lvl="5" indent="-228600" algn="l">
              <a:spcBef>
                <a:spcPts val="275"/>
              </a:spcBef>
              <a:spcAft>
                <a:spcPts val="0"/>
              </a:spcAft>
              <a:buSzPts val="1374"/>
              <a:buNone/>
              <a:defRPr sz="1374"/>
            </a:lvl6pPr>
            <a:lvl7pPr marL="3200400" lvl="6" indent="-228600" algn="l">
              <a:spcBef>
                <a:spcPts val="275"/>
              </a:spcBef>
              <a:spcAft>
                <a:spcPts val="0"/>
              </a:spcAft>
              <a:buSzPts val="1374"/>
              <a:buNone/>
              <a:defRPr sz="1374"/>
            </a:lvl7pPr>
            <a:lvl8pPr marL="3657600" lvl="7" indent="-228600" algn="l">
              <a:spcBef>
                <a:spcPts val="275"/>
              </a:spcBef>
              <a:spcAft>
                <a:spcPts val="0"/>
              </a:spcAft>
              <a:buSzPts val="1374"/>
              <a:buNone/>
              <a:defRPr sz="1374"/>
            </a:lvl8pPr>
            <a:lvl9pPr marL="4114800" lvl="8" indent="-228600" algn="l">
              <a:spcBef>
                <a:spcPts val="275"/>
              </a:spcBef>
              <a:spcAft>
                <a:spcPts val="0"/>
              </a:spcAft>
              <a:buSzPts val="1374"/>
              <a:buNone/>
              <a:defRPr sz="1374"/>
            </a:lvl9pPr>
          </a:lstStyle>
          <a:p>
            <a:endParaRPr/>
          </a:p>
        </p:txBody>
      </p:sp>
      <p:cxnSp>
        <p:nvCxnSpPr>
          <p:cNvPr id="50" name="Google Shape;50;p25"/>
          <p:cNvCxnSpPr/>
          <p:nvPr/>
        </p:nvCxnSpPr>
        <p:spPr>
          <a:xfrm rot="5400000">
            <a:off x="3254093" y="2849580"/>
            <a:ext cx="4318000" cy="2400"/>
          </a:xfrm>
          <a:prstGeom prst="straightConnector1">
            <a:avLst/>
          </a:prstGeom>
          <a:noFill/>
          <a:ln w="15875" cap="flat" cmpd="sng">
            <a:solidFill>
              <a:srgbClr val="ACACAC"/>
            </a:solidFill>
            <a:prstDash val="solid"/>
            <a:round/>
            <a:headEnd type="none" w="sm" len="sm"/>
            <a:tailEnd type="none" w="sm" len="sm"/>
          </a:ln>
        </p:spPr>
      </p:cxnSp>
      <p:sp>
        <p:nvSpPr>
          <p:cNvPr id="51" name="Google Shape;51;p25"/>
          <p:cNvSpPr/>
          <p:nvPr/>
        </p:nvSpPr>
        <p:spPr>
          <a:xfrm>
            <a:off x="6827402" y="7278456"/>
            <a:ext cx="472469" cy="343930"/>
          </a:xfrm>
          <a:prstGeom prst="ellipse">
            <a:avLst/>
          </a:prstGeom>
          <a:solidFill>
            <a:schemeClr val="lt1"/>
          </a:solidFill>
          <a:ln w="15875" cap="flat" cmpd="sng">
            <a:solidFill>
              <a:schemeClr val="lt2"/>
            </a:solidFill>
            <a:prstDash val="solid"/>
            <a:round/>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52" name="Google Shape;52;p25"/>
          <p:cNvSpPr txBox="1">
            <a:spLocks noGrp="1"/>
          </p:cNvSpPr>
          <p:nvPr>
            <p:ph type="sldNum" idx="12"/>
          </p:nvPr>
        </p:nvSpPr>
        <p:spPr>
          <a:xfrm>
            <a:off x="6765403" y="7302805"/>
            <a:ext cx="596470" cy="295235"/>
          </a:xfrm>
          <a:prstGeom prst="rect">
            <a:avLst/>
          </a:prstGeom>
          <a:noFill/>
          <a:ln>
            <a:noFill/>
          </a:ln>
        </p:spPr>
        <p:txBody>
          <a:bodyPr spcFirstLastPara="1" wrap="square" lIns="91425" tIns="45700" rIns="91425" bIns="45700" anchor="t" anchorCtr="0">
            <a:noAutofit/>
          </a:bodyPr>
          <a:lstStyle>
            <a:lvl1pPr marL="0" marR="0" lvl="0" indent="0" algn="ctr" rtl="0">
              <a:spcBef>
                <a:spcPts val="0"/>
              </a:spcBef>
              <a:spcAft>
                <a:spcPts val="0"/>
              </a:spcAft>
              <a:buNone/>
              <a:defRPr sz="1648">
                <a:solidFill>
                  <a:schemeClr val="lt2"/>
                </a:solidFill>
                <a:latin typeface="Calibri"/>
                <a:ea typeface="Calibri"/>
                <a:cs typeface="Calibri"/>
                <a:sym typeface="Calibri"/>
              </a:defRPr>
            </a:lvl1pPr>
            <a:lvl2pPr marL="0" marR="0" lvl="1" indent="0" algn="ctr" rtl="0">
              <a:spcBef>
                <a:spcPts val="0"/>
              </a:spcBef>
              <a:spcAft>
                <a:spcPts val="0"/>
              </a:spcAft>
              <a:buNone/>
              <a:defRPr sz="1648">
                <a:solidFill>
                  <a:schemeClr val="lt2"/>
                </a:solidFill>
                <a:latin typeface="Calibri"/>
                <a:ea typeface="Calibri"/>
                <a:cs typeface="Calibri"/>
                <a:sym typeface="Calibri"/>
              </a:defRPr>
            </a:lvl2pPr>
            <a:lvl3pPr marL="0" marR="0" lvl="2" indent="0" algn="ctr" rtl="0">
              <a:spcBef>
                <a:spcPts val="0"/>
              </a:spcBef>
              <a:spcAft>
                <a:spcPts val="0"/>
              </a:spcAft>
              <a:buNone/>
              <a:defRPr sz="1648">
                <a:solidFill>
                  <a:schemeClr val="lt2"/>
                </a:solidFill>
                <a:latin typeface="Calibri"/>
                <a:ea typeface="Calibri"/>
                <a:cs typeface="Calibri"/>
                <a:sym typeface="Calibri"/>
              </a:defRPr>
            </a:lvl3pPr>
            <a:lvl4pPr marL="0" marR="0" lvl="3" indent="0" algn="ctr" rtl="0">
              <a:spcBef>
                <a:spcPts val="0"/>
              </a:spcBef>
              <a:spcAft>
                <a:spcPts val="0"/>
              </a:spcAft>
              <a:buNone/>
              <a:defRPr sz="1648">
                <a:solidFill>
                  <a:schemeClr val="lt2"/>
                </a:solidFill>
                <a:latin typeface="Calibri"/>
                <a:ea typeface="Calibri"/>
                <a:cs typeface="Calibri"/>
                <a:sym typeface="Calibri"/>
              </a:defRPr>
            </a:lvl4pPr>
            <a:lvl5pPr marL="0" marR="0" lvl="4" indent="0" algn="ctr" rtl="0">
              <a:spcBef>
                <a:spcPts val="0"/>
              </a:spcBef>
              <a:spcAft>
                <a:spcPts val="0"/>
              </a:spcAft>
              <a:buNone/>
              <a:defRPr sz="1648">
                <a:solidFill>
                  <a:schemeClr val="lt2"/>
                </a:solidFill>
                <a:latin typeface="Calibri"/>
                <a:ea typeface="Calibri"/>
                <a:cs typeface="Calibri"/>
                <a:sym typeface="Calibri"/>
              </a:defRPr>
            </a:lvl5pPr>
            <a:lvl6pPr marL="0" marR="0" lvl="5" indent="0" algn="ctr" rtl="0">
              <a:spcBef>
                <a:spcPts val="0"/>
              </a:spcBef>
              <a:spcAft>
                <a:spcPts val="0"/>
              </a:spcAft>
              <a:buNone/>
              <a:defRPr sz="1648">
                <a:solidFill>
                  <a:schemeClr val="lt2"/>
                </a:solidFill>
                <a:latin typeface="Calibri"/>
                <a:ea typeface="Calibri"/>
                <a:cs typeface="Calibri"/>
                <a:sym typeface="Calibri"/>
              </a:defRPr>
            </a:lvl6pPr>
            <a:lvl7pPr marL="0" marR="0" lvl="6" indent="0" algn="ctr" rtl="0">
              <a:spcBef>
                <a:spcPts val="0"/>
              </a:spcBef>
              <a:spcAft>
                <a:spcPts val="0"/>
              </a:spcAft>
              <a:buNone/>
              <a:defRPr sz="1648">
                <a:solidFill>
                  <a:schemeClr val="lt2"/>
                </a:solidFill>
                <a:latin typeface="Calibri"/>
                <a:ea typeface="Calibri"/>
                <a:cs typeface="Calibri"/>
                <a:sym typeface="Calibri"/>
              </a:defRPr>
            </a:lvl7pPr>
            <a:lvl8pPr marL="0" marR="0" lvl="7" indent="0" algn="ctr" rtl="0">
              <a:spcBef>
                <a:spcPts val="0"/>
              </a:spcBef>
              <a:spcAft>
                <a:spcPts val="0"/>
              </a:spcAft>
              <a:buNone/>
              <a:defRPr sz="1648">
                <a:solidFill>
                  <a:schemeClr val="lt2"/>
                </a:solidFill>
                <a:latin typeface="Calibri"/>
                <a:ea typeface="Calibri"/>
                <a:cs typeface="Calibri"/>
                <a:sym typeface="Calibri"/>
              </a:defRPr>
            </a:lvl8pPr>
            <a:lvl9pPr marL="0" marR="0" lvl="8" indent="0" algn="ctr" rtl="0">
              <a:spcBef>
                <a:spcPts val="0"/>
              </a:spcBef>
              <a:spcAft>
                <a:spcPts val="0"/>
              </a:spcAft>
              <a:buNone/>
              <a:defRPr sz="1648">
                <a:solidFill>
                  <a:schemeClr val="lt2"/>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6861" y="1280471"/>
            <a:ext cx="5527040" cy="725064"/>
          </a:xfrm>
          <a:prstGeom prst="rect">
            <a:avLst/>
          </a:prstGeom>
        </p:spPr>
        <p:txBody>
          <a:bodyPr anchor="b">
            <a:noAutofit/>
          </a:bodyPr>
          <a:lstStyle>
            <a:lvl1pPr marL="0" indent="0">
              <a:buNone/>
              <a:defRPr sz="2400" b="0">
                <a:latin typeface="+mj-lt"/>
              </a:defRPr>
            </a:lvl1pPr>
            <a:lvl2pPr marL="509369" indent="0">
              <a:buNone/>
              <a:defRPr sz="2200" b="1"/>
            </a:lvl2pPr>
            <a:lvl3pPr marL="1018739" indent="0">
              <a:buNone/>
              <a:defRPr sz="2000" b="1"/>
            </a:lvl3pPr>
            <a:lvl4pPr marL="1528109" indent="0">
              <a:buNone/>
              <a:defRPr sz="1800" b="1"/>
            </a:lvl4pPr>
            <a:lvl5pPr marL="2037478" indent="0">
              <a:buNone/>
              <a:defRPr sz="1800" b="1"/>
            </a:lvl5pPr>
            <a:lvl6pPr marL="2546848" indent="0">
              <a:buNone/>
              <a:defRPr sz="1800" b="1"/>
            </a:lvl6pPr>
            <a:lvl7pPr marL="3056217" indent="0">
              <a:buNone/>
              <a:defRPr sz="1800" b="1"/>
            </a:lvl7pPr>
            <a:lvl8pPr marL="3565588" indent="0">
              <a:buNone/>
              <a:defRPr sz="1800" b="1"/>
            </a:lvl8pPr>
            <a:lvl9pPr marL="4074957" indent="0">
              <a:buNone/>
              <a:defRPr sz="1800" b="1"/>
            </a:lvl9pPr>
          </a:lstStyle>
          <a:p>
            <a:pPr lvl="0"/>
            <a:r>
              <a:rPr lang="en-US" dirty="0"/>
              <a:t>Click to edit Master text styles</a:t>
            </a:r>
          </a:p>
        </p:txBody>
      </p:sp>
      <p:sp>
        <p:nvSpPr>
          <p:cNvPr id="4" name="Content Placeholder 3"/>
          <p:cNvSpPr>
            <a:spLocks noGrp="1"/>
          </p:cNvSpPr>
          <p:nvPr>
            <p:ph sz="half" idx="2"/>
          </p:nvPr>
        </p:nvSpPr>
        <p:spPr>
          <a:xfrm>
            <a:off x="1146861" y="2096090"/>
            <a:ext cx="5527040" cy="3454400"/>
          </a:xfrm>
          <a:prstGeom prst="rect">
            <a:avLst/>
          </a:prstGeom>
        </p:spPr>
        <p:txBody>
          <a:bodyPr anchor="t" anchorCtr="0"/>
          <a:lstStyle>
            <a:lvl1pPr>
              <a:defRPr sz="22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5" name="Text Placeholder 4"/>
          <p:cNvSpPr>
            <a:spLocks noGrp="1"/>
          </p:cNvSpPr>
          <p:nvPr>
            <p:ph type="body" sz="quarter" idx="3"/>
          </p:nvPr>
        </p:nvSpPr>
        <p:spPr>
          <a:xfrm>
            <a:off x="7019341" y="1280471"/>
            <a:ext cx="5527040" cy="725064"/>
          </a:xfrm>
          <a:prstGeom prst="rect">
            <a:avLst/>
          </a:prstGeom>
        </p:spPr>
        <p:txBody>
          <a:bodyPr anchor="b">
            <a:noAutofit/>
          </a:bodyPr>
          <a:lstStyle>
            <a:lvl1pPr marL="0" indent="0">
              <a:buNone/>
              <a:defRPr sz="2400" b="0">
                <a:latin typeface="+mj-lt"/>
              </a:defRPr>
            </a:lvl1pPr>
            <a:lvl2pPr marL="509369" indent="0">
              <a:buNone/>
              <a:defRPr sz="2200" b="1"/>
            </a:lvl2pPr>
            <a:lvl3pPr marL="1018739" indent="0">
              <a:buNone/>
              <a:defRPr sz="2000" b="1"/>
            </a:lvl3pPr>
            <a:lvl4pPr marL="1528109" indent="0">
              <a:buNone/>
              <a:defRPr sz="1800" b="1"/>
            </a:lvl4pPr>
            <a:lvl5pPr marL="2037478" indent="0">
              <a:buNone/>
              <a:defRPr sz="1800" b="1"/>
            </a:lvl5pPr>
            <a:lvl6pPr marL="2546848" indent="0">
              <a:buNone/>
              <a:defRPr sz="1800" b="1"/>
            </a:lvl6pPr>
            <a:lvl7pPr marL="3056217" indent="0">
              <a:buNone/>
              <a:defRPr sz="1800" b="1"/>
            </a:lvl7pPr>
            <a:lvl8pPr marL="3565588" indent="0">
              <a:buNone/>
              <a:defRPr sz="1800" b="1"/>
            </a:lvl8pPr>
            <a:lvl9pPr marL="4074957" indent="0">
              <a:buNone/>
              <a:defRPr sz="1800" b="1"/>
            </a:lvl9pPr>
          </a:lstStyle>
          <a:p>
            <a:pPr lvl="0"/>
            <a:r>
              <a:rPr lang="en-US" dirty="0"/>
              <a:t>Click to edit Master text styles</a:t>
            </a:r>
          </a:p>
        </p:txBody>
      </p:sp>
      <p:sp>
        <p:nvSpPr>
          <p:cNvPr id="6" name="Content Placeholder 5"/>
          <p:cNvSpPr>
            <a:spLocks noGrp="1"/>
          </p:cNvSpPr>
          <p:nvPr>
            <p:ph sz="quarter" idx="4"/>
          </p:nvPr>
        </p:nvSpPr>
        <p:spPr>
          <a:xfrm>
            <a:off x="7019341" y="2096090"/>
            <a:ext cx="5527040" cy="3454400"/>
          </a:xfrm>
          <a:prstGeom prst="rect">
            <a:avLst/>
          </a:prstGeom>
        </p:spPr>
        <p:txBody>
          <a:bodyPr anchor="t" anchorCtr="0"/>
          <a:lstStyle>
            <a:lvl1pPr>
              <a:defRPr sz="22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554569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1469" y="5181600"/>
            <a:ext cx="10252659" cy="1813560"/>
          </a:xfrm>
          <a:prstGeom prst="rect">
            <a:avLst/>
          </a:prstGeom>
        </p:spPr>
        <p:txBody>
          <a:bodyPr anchor="b">
            <a:normAutofit/>
          </a:bodyPr>
          <a:lstStyle>
            <a:lvl1pPr algn="l">
              <a:defRPr sz="5999" b="0"/>
            </a:lvl1pPr>
          </a:lstStyle>
          <a:p>
            <a:r>
              <a:rPr lang="en-US" dirty="0"/>
              <a:t>Click to edit Master title style</a:t>
            </a:r>
          </a:p>
        </p:txBody>
      </p:sp>
      <p:sp>
        <p:nvSpPr>
          <p:cNvPr id="3" name="Content Placeholder 2"/>
          <p:cNvSpPr>
            <a:spLocks noGrp="1"/>
          </p:cNvSpPr>
          <p:nvPr>
            <p:ph idx="1"/>
          </p:nvPr>
        </p:nvSpPr>
        <p:spPr>
          <a:xfrm>
            <a:off x="5607534" y="691782"/>
            <a:ext cx="6943455" cy="4489821"/>
          </a:xfrm>
          <a:prstGeom prst="rect">
            <a:avLst/>
          </a:prstGeom>
        </p:spPr>
        <p:txBody>
          <a:bodyPr/>
          <a:lstStyle>
            <a:lvl1pPr>
              <a:defRPr sz="2200"/>
            </a:lvl1pPr>
            <a:lvl2pPr>
              <a:defRPr sz="1800"/>
            </a:lvl2pPr>
            <a:lvl3pPr>
              <a:defRPr sz="2200"/>
            </a:lvl3pPr>
            <a:lvl4pPr>
              <a:defRPr sz="2000"/>
            </a:lvl4pPr>
            <a:lvl5pPr>
              <a:defRPr sz="2000"/>
            </a:lvl5pPr>
            <a:lvl6pPr>
              <a:defRPr sz="2200"/>
            </a:lvl6pPr>
            <a:lvl7pPr>
              <a:defRPr sz="2200"/>
            </a:lvl7pPr>
            <a:lvl8pPr>
              <a:defRPr sz="2200"/>
            </a:lvl8pPr>
            <a:lvl9pPr>
              <a:defRPr sz="2200"/>
            </a:lvl9pPr>
          </a:lstStyle>
          <a:p>
            <a:pPr lvl="0"/>
            <a:r>
              <a:rPr lang="en-US" dirty="0"/>
              <a:t>Click to edit Master text styles</a:t>
            </a:r>
          </a:p>
          <a:p>
            <a:pPr lvl="1"/>
            <a:r>
              <a:rPr lang="en-US" dirty="0"/>
              <a:t>Second level</a:t>
            </a:r>
          </a:p>
        </p:txBody>
      </p:sp>
      <p:sp>
        <p:nvSpPr>
          <p:cNvPr id="4" name="Text Placeholder 3"/>
          <p:cNvSpPr>
            <a:spLocks noGrp="1"/>
          </p:cNvSpPr>
          <p:nvPr>
            <p:ph type="body" sz="half" idx="2"/>
          </p:nvPr>
        </p:nvSpPr>
        <p:spPr>
          <a:xfrm>
            <a:off x="1151472" y="691781"/>
            <a:ext cx="4040193" cy="4489821"/>
          </a:xfrm>
          <a:prstGeom prst="rect">
            <a:avLst/>
          </a:prstGeom>
        </p:spPr>
        <p:txBody>
          <a:bodyPr>
            <a:normAutofit/>
          </a:bodyPr>
          <a:lstStyle>
            <a:lvl1pPr marL="0" indent="0">
              <a:buNone/>
              <a:defRPr sz="2400" b="1">
                <a:solidFill>
                  <a:srgbClr val="9E2834"/>
                </a:solidFill>
              </a:defRPr>
            </a:lvl1pPr>
            <a:lvl2pPr marL="509369" indent="0">
              <a:buNone/>
              <a:defRPr sz="1300"/>
            </a:lvl2pPr>
            <a:lvl3pPr marL="1018739" indent="0">
              <a:buNone/>
              <a:defRPr sz="1100"/>
            </a:lvl3pPr>
            <a:lvl4pPr marL="1528109" indent="0">
              <a:buNone/>
              <a:defRPr sz="1000"/>
            </a:lvl4pPr>
            <a:lvl5pPr marL="2037478" indent="0">
              <a:buNone/>
              <a:defRPr sz="1000"/>
            </a:lvl5pPr>
            <a:lvl6pPr marL="2546848" indent="0">
              <a:buNone/>
              <a:defRPr sz="1000"/>
            </a:lvl6pPr>
            <a:lvl7pPr marL="3056217" indent="0">
              <a:buNone/>
              <a:defRPr sz="1000"/>
            </a:lvl7pPr>
            <a:lvl8pPr marL="3565588" indent="0">
              <a:buNone/>
              <a:defRPr sz="1000"/>
            </a:lvl8pPr>
            <a:lvl9pPr marL="4074957" indent="0">
              <a:buNone/>
              <a:defRPr sz="1000"/>
            </a:lvl9pPr>
          </a:lstStyle>
          <a:p>
            <a:pPr lvl="0"/>
            <a:r>
              <a:rPr lang="en-US" dirty="0"/>
              <a:t>Click to edit Master text styles</a:t>
            </a:r>
          </a:p>
        </p:txBody>
      </p:sp>
      <p:cxnSp>
        <p:nvCxnSpPr>
          <p:cNvPr id="10" name="Straight Connector 9"/>
          <p:cNvCxnSpPr/>
          <p:nvPr/>
        </p:nvCxnSpPr>
        <p:spPr>
          <a:xfrm rot="5400000">
            <a:off x="3254093" y="2849581"/>
            <a:ext cx="4318000" cy="2400"/>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984247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1468" y="5181600"/>
            <a:ext cx="11514667" cy="1813560"/>
          </a:xfrm>
          <a:prstGeom prst="rect">
            <a:avLst/>
          </a:prstGeom>
        </p:spPr>
        <p:txBody>
          <a:bodyPr/>
          <a:lstStyle/>
          <a:p>
            <a:r>
              <a:rPr lang="en-US" dirty="0"/>
              <a:t>Click to edit Master title style</a:t>
            </a:r>
          </a:p>
        </p:txBody>
      </p:sp>
    </p:spTree>
    <p:extLst>
      <p:ext uri="{BB962C8B-B14F-4D97-AF65-F5344CB8AC3E}">
        <p14:creationId xmlns:p14="http://schemas.microsoft.com/office/powerpoint/2010/main" val="2472783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Blank no graphics">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0E7FECA-8A7D-BF47-87DA-B88F5F7AC6E5}"/>
              </a:ext>
            </a:extLst>
          </p:cNvPr>
          <p:cNvSpPr txBox="1">
            <a:spLocks/>
          </p:cNvSpPr>
          <p:nvPr userDrawn="1"/>
        </p:nvSpPr>
        <p:spPr>
          <a:xfrm flipH="1">
            <a:off x="12218868" y="7352149"/>
            <a:ext cx="1256147" cy="267853"/>
          </a:xfrm>
          <a:prstGeom prst="rect">
            <a:avLst/>
          </a:prstGeom>
        </p:spPr>
        <p:txBody>
          <a:bodyPr/>
          <a:lstStyle>
            <a:defPPr>
              <a:defRPr lang="en-US"/>
            </a:defPPr>
            <a:lvl1pPr algn="ctr" defTabSz="509364" rtl="0" fontAlgn="base">
              <a:spcBef>
                <a:spcPct val="0"/>
              </a:spcBef>
              <a:spcAft>
                <a:spcPct val="0"/>
              </a:spcAft>
              <a:defRPr sz="1200" kern="1200">
                <a:solidFill>
                  <a:schemeClr val="bg2"/>
                </a:solidFill>
                <a:latin typeface="Arial" charset="0"/>
                <a:ea typeface="+mn-ea"/>
                <a:cs typeface="Arial" charset="0"/>
              </a:defRPr>
            </a:lvl1pPr>
            <a:lvl2pPr marL="509364" algn="l" defTabSz="509364" rtl="0" fontAlgn="base">
              <a:spcBef>
                <a:spcPct val="0"/>
              </a:spcBef>
              <a:spcAft>
                <a:spcPct val="0"/>
              </a:spcAft>
              <a:defRPr kern="1200">
                <a:solidFill>
                  <a:schemeClr val="tx1"/>
                </a:solidFill>
                <a:latin typeface="Arial" charset="0"/>
                <a:ea typeface="+mn-ea"/>
                <a:cs typeface="Arial" charset="0"/>
              </a:defRPr>
            </a:lvl2pPr>
            <a:lvl3pPr marL="1018730" algn="l" defTabSz="509364" rtl="0" fontAlgn="base">
              <a:spcBef>
                <a:spcPct val="0"/>
              </a:spcBef>
              <a:spcAft>
                <a:spcPct val="0"/>
              </a:spcAft>
              <a:defRPr kern="1200">
                <a:solidFill>
                  <a:schemeClr val="tx1"/>
                </a:solidFill>
                <a:latin typeface="Arial" charset="0"/>
                <a:ea typeface="+mn-ea"/>
                <a:cs typeface="Arial" charset="0"/>
              </a:defRPr>
            </a:lvl3pPr>
            <a:lvl4pPr marL="1528094" algn="l" defTabSz="509364" rtl="0" fontAlgn="base">
              <a:spcBef>
                <a:spcPct val="0"/>
              </a:spcBef>
              <a:spcAft>
                <a:spcPct val="0"/>
              </a:spcAft>
              <a:defRPr kern="1200">
                <a:solidFill>
                  <a:schemeClr val="tx1"/>
                </a:solidFill>
                <a:latin typeface="Arial" charset="0"/>
                <a:ea typeface="+mn-ea"/>
                <a:cs typeface="Arial" charset="0"/>
              </a:defRPr>
            </a:lvl4pPr>
            <a:lvl5pPr marL="2037460" algn="l" defTabSz="509364" rtl="0" fontAlgn="base">
              <a:spcBef>
                <a:spcPct val="0"/>
              </a:spcBef>
              <a:spcAft>
                <a:spcPct val="0"/>
              </a:spcAft>
              <a:defRPr kern="1200">
                <a:solidFill>
                  <a:schemeClr val="tx1"/>
                </a:solidFill>
                <a:latin typeface="Arial" charset="0"/>
                <a:ea typeface="+mn-ea"/>
                <a:cs typeface="Arial" charset="0"/>
              </a:defRPr>
            </a:lvl5pPr>
            <a:lvl6pPr marL="2546824" algn="l" defTabSz="1018730" rtl="0" eaLnBrk="1" latinLnBrk="0" hangingPunct="1">
              <a:defRPr kern="1200">
                <a:solidFill>
                  <a:schemeClr val="tx1"/>
                </a:solidFill>
                <a:latin typeface="Arial" charset="0"/>
                <a:ea typeface="+mn-ea"/>
                <a:cs typeface="Arial" charset="0"/>
              </a:defRPr>
            </a:lvl6pPr>
            <a:lvl7pPr marL="3056189" algn="l" defTabSz="1018730" rtl="0" eaLnBrk="1" latinLnBrk="0" hangingPunct="1">
              <a:defRPr kern="1200">
                <a:solidFill>
                  <a:schemeClr val="tx1"/>
                </a:solidFill>
                <a:latin typeface="Arial" charset="0"/>
                <a:ea typeface="+mn-ea"/>
                <a:cs typeface="Arial" charset="0"/>
              </a:defRPr>
            </a:lvl7pPr>
            <a:lvl8pPr marL="3565555" algn="l" defTabSz="1018730" rtl="0" eaLnBrk="1" latinLnBrk="0" hangingPunct="1">
              <a:defRPr kern="1200">
                <a:solidFill>
                  <a:schemeClr val="tx1"/>
                </a:solidFill>
                <a:latin typeface="Arial" charset="0"/>
                <a:ea typeface="+mn-ea"/>
                <a:cs typeface="Arial" charset="0"/>
              </a:defRPr>
            </a:lvl8pPr>
            <a:lvl9pPr marL="4074919" algn="l" defTabSz="1018730" rtl="0" eaLnBrk="1" latinLnBrk="0" hangingPunct="1">
              <a:defRPr kern="1200">
                <a:solidFill>
                  <a:schemeClr val="tx1"/>
                </a:solidFill>
                <a:latin typeface="Arial" charset="0"/>
                <a:ea typeface="+mn-ea"/>
                <a:cs typeface="Arial" charset="0"/>
              </a:defRPr>
            </a:lvl9pPr>
          </a:lstStyle>
          <a:p>
            <a:r>
              <a:rPr lang="en-US" sz="1200">
                <a:solidFill>
                  <a:srgbClr val="717073"/>
                </a:solidFill>
                <a:latin typeface="Tahoma" panose="020B0604030504040204" pitchFamily="34" charset="0"/>
                <a:ea typeface="Tahoma" panose="020B0604030504040204" pitchFamily="34" charset="0"/>
                <a:cs typeface="Tahoma" panose="020B0604030504040204" pitchFamily="34" charset="0"/>
              </a:rPr>
              <a:t>Page </a:t>
            </a:r>
            <a:fld id="{8B37D5FE-740C-46F5-801A-FA5477D9711F}" type="slidenum">
              <a:rPr lang="en-US" sz="1200" smtClean="0">
                <a:solidFill>
                  <a:srgbClr val="717073"/>
                </a:solidFill>
                <a:latin typeface="Tahoma" panose="020B0604030504040204" pitchFamily="34" charset="0"/>
                <a:ea typeface="Tahoma" panose="020B0604030504040204" pitchFamily="34" charset="0"/>
                <a:cs typeface="Tahoma" panose="020B0604030504040204" pitchFamily="34" charset="0"/>
              </a:rPr>
              <a:pPr/>
              <a:t>‹#›</a:t>
            </a:fld>
            <a:endParaRPr lang="en-US" sz="1200">
              <a:solidFill>
                <a:srgbClr val="717073"/>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215669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826450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27200" y="4082310"/>
            <a:ext cx="10363200" cy="1876530"/>
          </a:xfrm>
          <a:prstGeom prst="rect">
            <a:avLst/>
          </a:prstGeom>
        </p:spPr>
        <p:txBody>
          <a:bodyPr/>
          <a:lstStyle>
            <a:lvl1pPr marL="0" indent="0" algn="ctr">
              <a:buNone/>
              <a:defRPr sz="1980"/>
            </a:lvl1pPr>
            <a:lvl2pPr marL="377158" indent="0" algn="ctr">
              <a:buNone/>
              <a:defRPr sz="1650"/>
            </a:lvl2pPr>
            <a:lvl3pPr marL="754317" indent="0" algn="ctr">
              <a:buNone/>
              <a:defRPr sz="1485"/>
            </a:lvl3pPr>
            <a:lvl4pPr marL="1131475" indent="0" algn="ctr">
              <a:buNone/>
              <a:defRPr sz="1320"/>
            </a:lvl4pPr>
            <a:lvl5pPr marL="1508634" indent="0" algn="ctr">
              <a:buNone/>
              <a:defRPr sz="1320"/>
            </a:lvl5pPr>
            <a:lvl6pPr marL="1885792" indent="0" algn="ctr">
              <a:buNone/>
              <a:defRPr sz="1320"/>
            </a:lvl6pPr>
            <a:lvl7pPr marL="2262950" indent="0" algn="ctr">
              <a:buNone/>
              <a:defRPr sz="1320"/>
            </a:lvl7pPr>
            <a:lvl8pPr marL="2640109" indent="0" algn="ctr">
              <a:buNone/>
              <a:defRPr sz="1320"/>
            </a:lvl8pPr>
            <a:lvl9pPr marL="3017267" indent="0" algn="ctr">
              <a:buNone/>
              <a:defRPr sz="1320"/>
            </a:lvl9pPr>
          </a:lstStyle>
          <a:p>
            <a:r>
              <a:rPr lang="en-US"/>
              <a:t>Click to edit Master subtitle style</a:t>
            </a:r>
          </a:p>
        </p:txBody>
      </p:sp>
      <p:sp>
        <p:nvSpPr>
          <p:cNvPr id="13" name="Title 12">
            <a:extLst>
              <a:ext uri="{FF2B5EF4-FFF2-40B4-BE49-F238E27FC236}">
                <a16:creationId xmlns:a16="http://schemas.microsoft.com/office/drawing/2014/main" id="{FC24AD56-5BBC-3A4C-8345-9E9BDC05406A}"/>
              </a:ext>
            </a:extLst>
          </p:cNvPr>
          <p:cNvSpPr>
            <a:spLocks noGrp="1"/>
          </p:cNvSpPr>
          <p:nvPr>
            <p:ph type="title"/>
          </p:nvPr>
        </p:nvSpPr>
        <p:spPr>
          <a:xfrm>
            <a:off x="1151468" y="5181600"/>
            <a:ext cx="11514667" cy="181356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7923088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714" y="1146755"/>
            <a:ext cx="11399520" cy="4016375"/>
          </a:xfrm>
          <a:prstGeom prst="rect">
            <a:avLst/>
          </a:prstGeom>
        </p:spPr>
        <p:txBody>
          <a:bodyPr wrap="square" lIns="0" tIns="0" rIns="0" bIns="0"/>
          <a:lstStyle>
            <a:lvl1pPr marL="0" indent="0">
              <a:buNone/>
              <a:defRPr sz="2800" b="1">
                <a:solidFill>
                  <a:schemeClr val="accent1"/>
                </a:solidFill>
              </a:defRPr>
            </a:lvl1pPr>
            <a:lvl2pPr>
              <a:defRPr sz="2200"/>
            </a:lvl2pPr>
          </a:lstStyle>
          <a:p>
            <a:pPr lvl="0"/>
            <a:r>
              <a:rPr lang="en-US" dirty="0"/>
              <a:t>Click to edit Master text styles</a:t>
            </a:r>
          </a:p>
          <a:p>
            <a:pPr lvl="1"/>
            <a:r>
              <a:rPr lang="en-US" dirty="0"/>
              <a:t>Second level</a:t>
            </a:r>
          </a:p>
        </p:txBody>
      </p:sp>
      <p:sp>
        <p:nvSpPr>
          <p:cNvPr id="5" name="Title 4"/>
          <p:cNvSpPr>
            <a:spLocks noGrp="1"/>
          </p:cNvSpPr>
          <p:nvPr>
            <p:ph type="title"/>
          </p:nvPr>
        </p:nvSpPr>
        <p:spPr>
          <a:xfrm>
            <a:off x="1151468" y="5181600"/>
            <a:ext cx="11514667" cy="1813560"/>
          </a:xfrm>
          <a:prstGeom prst="rect">
            <a:avLst/>
          </a:prstGeo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39278812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6861" y="1280471"/>
            <a:ext cx="5527040" cy="725064"/>
          </a:xfrm>
          <a:prstGeom prst="rect">
            <a:avLst/>
          </a:prstGeom>
        </p:spPr>
        <p:txBody>
          <a:bodyPr anchor="b">
            <a:noAutofit/>
          </a:bodyPr>
          <a:lstStyle>
            <a:lvl1pPr marL="0" indent="0">
              <a:buNone/>
              <a:defRPr sz="2400" b="0">
                <a:latin typeface="+mj-lt"/>
              </a:defRPr>
            </a:lvl1pPr>
            <a:lvl2pPr marL="509369" indent="0">
              <a:buNone/>
              <a:defRPr sz="2200" b="1"/>
            </a:lvl2pPr>
            <a:lvl3pPr marL="1018739" indent="0">
              <a:buNone/>
              <a:defRPr sz="2000" b="1"/>
            </a:lvl3pPr>
            <a:lvl4pPr marL="1528109" indent="0">
              <a:buNone/>
              <a:defRPr sz="1800" b="1"/>
            </a:lvl4pPr>
            <a:lvl5pPr marL="2037478" indent="0">
              <a:buNone/>
              <a:defRPr sz="1800" b="1"/>
            </a:lvl5pPr>
            <a:lvl6pPr marL="2546848" indent="0">
              <a:buNone/>
              <a:defRPr sz="1800" b="1"/>
            </a:lvl6pPr>
            <a:lvl7pPr marL="3056217" indent="0">
              <a:buNone/>
              <a:defRPr sz="1800" b="1"/>
            </a:lvl7pPr>
            <a:lvl8pPr marL="3565588" indent="0">
              <a:buNone/>
              <a:defRPr sz="1800" b="1"/>
            </a:lvl8pPr>
            <a:lvl9pPr marL="4074957" indent="0">
              <a:buNone/>
              <a:defRPr sz="1800" b="1"/>
            </a:lvl9pPr>
          </a:lstStyle>
          <a:p>
            <a:pPr lvl="0"/>
            <a:r>
              <a:rPr lang="en-US" dirty="0"/>
              <a:t>Click to edit Master text styles</a:t>
            </a:r>
          </a:p>
        </p:txBody>
      </p:sp>
      <p:sp>
        <p:nvSpPr>
          <p:cNvPr id="4" name="Content Placeholder 3"/>
          <p:cNvSpPr>
            <a:spLocks noGrp="1"/>
          </p:cNvSpPr>
          <p:nvPr>
            <p:ph sz="half" idx="2"/>
          </p:nvPr>
        </p:nvSpPr>
        <p:spPr>
          <a:xfrm>
            <a:off x="1146861" y="2096090"/>
            <a:ext cx="5527040" cy="3454400"/>
          </a:xfrm>
          <a:prstGeom prst="rect">
            <a:avLst/>
          </a:prstGeom>
        </p:spPr>
        <p:txBody>
          <a:bodyPr anchor="t" anchorCtr="0"/>
          <a:lstStyle>
            <a:lvl1pPr>
              <a:defRPr sz="22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
        <p:nvSpPr>
          <p:cNvPr id="5" name="Text Placeholder 4"/>
          <p:cNvSpPr>
            <a:spLocks noGrp="1"/>
          </p:cNvSpPr>
          <p:nvPr>
            <p:ph type="body" sz="quarter" idx="3"/>
          </p:nvPr>
        </p:nvSpPr>
        <p:spPr>
          <a:xfrm>
            <a:off x="7019341" y="1280471"/>
            <a:ext cx="5527040" cy="725064"/>
          </a:xfrm>
          <a:prstGeom prst="rect">
            <a:avLst/>
          </a:prstGeom>
        </p:spPr>
        <p:txBody>
          <a:bodyPr anchor="b">
            <a:noAutofit/>
          </a:bodyPr>
          <a:lstStyle>
            <a:lvl1pPr marL="0" indent="0">
              <a:buNone/>
              <a:defRPr sz="2400" b="0">
                <a:latin typeface="+mj-lt"/>
              </a:defRPr>
            </a:lvl1pPr>
            <a:lvl2pPr marL="509369" indent="0">
              <a:buNone/>
              <a:defRPr sz="2200" b="1"/>
            </a:lvl2pPr>
            <a:lvl3pPr marL="1018739" indent="0">
              <a:buNone/>
              <a:defRPr sz="2000" b="1"/>
            </a:lvl3pPr>
            <a:lvl4pPr marL="1528109" indent="0">
              <a:buNone/>
              <a:defRPr sz="1800" b="1"/>
            </a:lvl4pPr>
            <a:lvl5pPr marL="2037478" indent="0">
              <a:buNone/>
              <a:defRPr sz="1800" b="1"/>
            </a:lvl5pPr>
            <a:lvl6pPr marL="2546848" indent="0">
              <a:buNone/>
              <a:defRPr sz="1800" b="1"/>
            </a:lvl6pPr>
            <a:lvl7pPr marL="3056217" indent="0">
              <a:buNone/>
              <a:defRPr sz="1800" b="1"/>
            </a:lvl7pPr>
            <a:lvl8pPr marL="3565588" indent="0">
              <a:buNone/>
              <a:defRPr sz="1800" b="1"/>
            </a:lvl8pPr>
            <a:lvl9pPr marL="4074957" indent="0">
              <a:buNone/>
              <a:defRPr sz="1800" b="1"/>
            </a:lvl9pPr>
          </a:lstStyle>
          <a:p>
            <a:pPr lvl="0"/>
            <a:r>
              <a:rPr lang="en-US" dirty="0"/>
              <a:t>Click to edit Master text styles</a:t>
            </a:r>
          </a:p>
        </p:txBody>
      </p:sp>
      <p:sp>
        <p:nvSpPr>
          <p:cNvPr id="6" name="Content Placeholder 5"/>
          <p:cNvSpPr>
            <a:spLocks noGrp="1"/>
          </p:cNvSpPr>
          <p:nvPr>
            <p:ph sz="quarter" idx="4"/>
          </p:nvPr>
        </p:nvSpPr>
        <p:spPr>
          <a:xfrm>
            <a:off x="7019341" y="2096090"/>
            <a:ext cx="5527040" cy="3454400"/>
          </a:xfrm>
          <a:prstGeom prst="rect">
            <a:avLst/>
          </a:prstGeom>
        </p:spPr>
        <p:txBody>
          <a:bodyPr anchor="t" anchorCtr="0"/>
          <a:lstStyle>
            <a:lvl1pPr>
              <a:defRPr sz="2200"/>
            </a:lvl1pPr>
            <a:lvl2pPr>
              <a:defRPr sz="18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73724297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Blank no graphics">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10E7FECA-8A7D-BF47-87DA-B88F5F7AC6E5}"/>
              </a:ext>
            </a:extLst>
          </p:cNvPr>
          <p:cNvSpPr txBox="1">
            <a:spLocks/>
          </p:cNvSpPr>
          <p:nvPr userDrawn="1"/>
        </p:nvSpPr>
        <p:spPr>
          <a:xfrm flipH="1">
            <a:off x="12218868" y="7352149"/>
            <a:ext cx="1256147" cy="267853"/>
          </a:xfrm>
          <a:prstGeom prst="rect">
            <a:avLst/>
          </a:prstGeom>
        </p:spPr>
        <p:txBody>
          <a:bodyPr/>
          <a:lstStyle>
            <a:defPPr>
              <a:defRPr lang="en-US"/>
            </a:defPPr>
            <a:lvl1pPr algn="ctr" defTabSz="509364" rtl="0" fontAlgn="base">
              <a:spcBef>
                <a:spcPct val="0"/>
              </a:spcBef>
              <a:spcAft>
                <a:spcPct val="0"/>
              </a:spcAft>
              <a:defRPr sz="1200" kern="1200">
                <a:solidFill>
                  <a:schemeClr val="bg2"/>
                </a:solidFill>
                <a:latin typeface="Arial" charset="0"/>
                <a:ea typeface="+mn-ea"/>
                <a:cs typeface="Arial" charset="0"/>
              </a:defRPr>
            </a:lvl1pPr>
            <a:lvl2pPr marL="509364" algn="l" defTabSz="509364" rtl="0" fontAlgn="base">
              <a:spcBef>
                <a:spcPct val="0"/>
              </a:spcBef>
              <a:spcAft>
                <a:spcPct val="0"/>
              </a:spcAft>
              <a:defRPr kern="1200">
                <a:solidFill>
                  <a:schemeClr val="tx1"/>
                </a:solidFill>
                <a:latin typeface="Arial" charset="0"/>
                <a:ea typeface="+mn-ea"/>
                <a:cs typeface="Arial" charset="0"/>
              </a:defRPr>
            </a:lvl2pPr>
            <a:lvl3pPr marL="1018730" algn="l" defTabSz="509364" rtl="0" fontAlgn="base">
              <a:spcBef>
                <a:spcPct val="0"/>
              </a:spcBef>
              <a:spcAft>
                <a:spcPct val="0"/>
              </a:spcAft>
              <a:defRPr kern="1200">
                <a:solidFill>
                  <a:schemeClr val="tx1"/>
                </a:solidFill>
                <a:latin typeface="Arial" charset="0"/>
                <a:ea typeface="+mn-ea"/>
                <a:cs typeface="Arial" charset="0"/>
              </a:defRPr>
            </a:lvl3pPr>
            <a:lvl4pPr marL="1528094" algn="l" defTabSz="509364" rtl="0" fontAlgn="base">
              <a:spcBef>
                <a:spcPct val="0"/>
              </a:spcBef>
              <a:spcAft>
                <a:spcPct val="0"/>
              </a:spcAft>
              <a:defRPr kern="1200">
                <a:solidFill>
                  <a:schemeClr val="tx1"/>
                </a:solidFill>
                <a:latin typeface="Arial" charset="0"/>
                <a:ea typeface="+mn-ea"/>
                <a:cs typeface="Arial" charset="0"/>
              </a:defRPr>
            </a:lvl4pPr>
            <a:lvl5pPr marL="2037460" algn="l" defTabSz="509364" rtl="0" fontAlgn="base">
              <a:spcBef>
                <a:spcPct val="0"/>
              </a:spcBef>
              <a:spcAft>
                <a:spcPct val="0"/>
              </a:spcAft>
              <a:defRPr kern="1200">
                <a:solidFill>
                  <a:schemeClr val="tx1"/>
                </a:solidFill>
                <a:latin typeface="Arial" charset="0"/>
                <a:ea typeface="+mn-ea"/>
                <a:cs typeface="Arial" charset="0"/>
              </a:defRPr>
            </a:lvl5pPr>
            <a:lvl6pPr marL="2546824" algn="l" defTabSz="1018730" rtl="0" eaLnBrk="1" latinLnBrk="0" hangingPunct="1">
              <a:defRPr kern="1200">
                <a:solidFill>
                  <a:schemeClr val="tx1"/>
                </a:solidFill>
                <a:latin typeface="Arial" charset="0"/>
                <a:ea typeface="+mn-ea"/>
                <a:cs typeface="Arial" charset="0"/>
              </a:defRPr>
            </a:lvl6pPr>
            <a:lvl7pPr marL="3056189" algn="l" defTabSz="1018730" rtl="0" eaLnBrk="1" latinLnBrk="0" hangingPunct="1">
              <a:defRPr kern="1200">
                <a:solidFill>
                  <a:schemeClr val="tx1"/>
                </a:solidFill>
                <a:latin typeface="Arial" charset="0"/>
                <a:ea typeface="+mn-ea"/>
                <a:cs typeface="Arial" charset="0"/>
              </a:defRPr>
            </a:lvl7pPr>
            <a:lvl8pPr marL="3565555" algn="l" defTabSz="1018730" rtl="0" eaLnBrk="1" latinLnBrk="0" hangingPunct="1">
              <a:defRPr kern="1200">
                <a:solidFill>
                  <a:schemeClr val="tx1"/>
                </a:solidFill>
                <a:latin typeface="Arial" charset="0"/>
                <a:ea typeface="+mn-ea"/>
                <a:cs typeface="Arial" charset="0"/>
              </a:defRPr>
            </a:lvl8pPr>
            <a:lvl9pPr marL="4074919" algn="l" defTabSz="1018730" rtl="0" eaLnBrk="1" latinLnBrk="0" hangingPunct="1">
              <a:defRPr kern="1200">
                <a:solidFill>
                  <a:schemeClr val="tx1"/>
                </a:solidFill>
                <a:latin typeface="Arial" charset="0"/>
                <a:ea typeface="+mn-ea"/>
                <a:cs typeface="Arial" charset="0"/>
              </a:defRPr>
            </a:lvl9pPr>
          </a:lstStyle>
          <a:p>
            <a:r>
              <a:rPr lang="en-US" sz="1200">
                <a:solidFill>
                  <a:srgbClr val="717073"/>
                </a:solidFill>
                <a:latin typeface="Tahoma" panose="020B0604030504040204" pitchFamily="34" charset="0"/>
                <a:ea typeface="Tahoma" panose="020B0604030504040204" pitchFamily="34" charset="0"/>
                <a:cs typeface="Tahoma" panose="020B0604030504040204" pitchFamily="34" charset="0"/>
              </a:rPr>
              <a:t>Page </a:t>
            </a:r>
            <a:fld id="{8B37D5FE-740C-46F5-801A-FA5477D9711F}" type="slidenum">
              <a:rPr lang="en-US" sz="1200" smtClean="0">
                <a:solidFill>
                  <a:srgbClr val="717073"/>
                </a:solidFill>
                <a:latin typeface="Tahoma" panose="020B0604030504040204" pitchFamily="34" charset="0"/>
                <a:ea typeface="Tahoma" panose="020B0604030504040204" pitchFamily="34" charset="0"/>
                <a:cs typeface="Tahoma" panose="020B0604030504040204" pitchFamily="34" charset="0"/>
              </a:rPr>
              <a:pPr/>
              <a:t>‹#›</a:t>
            </a:fld>
            <a:endParaRPr lang="en-US" sz="1200">
              <a:solidFill>
                <a:srgbClr val="717073"/>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9041952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727200" y="4082310"/>
            <a:ext cx="10363200" cy="1876530"/>
          </a:xfrm>
          <a:prstGeom prst="rect">
            <a:avLst/>
          </a:prstGeom>
        </p:spPr>
        <p:txBody>
          <a:bodyPr/>
          <a:lstStyle>
            <a:lvl1pPr marL="0" indent="0" algn="ctr">
              <a:buNone/>
              <a:defRPr sz="1980"/>
            </a:lvl1pPr>
            <a:lvl2pPr marL="377158" indent="0" algn="ctr">
              <a:buNone/>
              <a:defRPr sz="1650"/>
            </a:lvl2pPr>
            <a:lvl3pPr marL="754317" indent="0" algn="ctr">
              <a:buNone/>
              <a:defRPr sz="1485"/>
            </a:lvl3pPr>
            <a:lvl4pPr marL="1131475" indent="0" algn="ctr">
              <a:buNone/>
              <a:defRPr sz="1320"/>
            </a:lvl4pPr>
            <a:lvl5pPr marL="1508634" indent="0" algn="ctr">
              <a:buNone/>
              <a:defRPr sz="1320"/>
            </a:lvl5pPr>
            <a:lvl6pPr marL="1885792" indent="0" algn="ctr">
              <a:buNone/>
              <a:defRPr sz="1320"/>
            </a:lvl6pPr>
            <a:lvl7pPr marL="2262950" indent="0" algn="ctr">
              <a:buNone/>
              <a:defRPr sz="1320"/>
            </a:lvl7pPr>
            <a:lvl8pPr marL="2640109" indent="0" algn="ctr">
              <a:buNone/>
              <a:defRPr sz="1320"/>
            </a:lvl8pPr>
            <a:lvl9pPr marL="3017267" indent="0" algn="ctr">
              <a:buNone/>
              <a:defRPr sz="1320"/>
            </a:lvl9pPr>
          </a:lstStyle>
          <a:p>
            <a:r>
              <a:rPr lang="en-US"/>
              <a:t>Click to edit Master subtitle style</a:t>
            </a:r>
          </a:p>
        </p:txBody>
      </p:sp>
      <p:sp>
        <p:nvSpPr>
          <p:cNvPr id="13" name="Title 12">
            <a:extLst>
              <a:ext uri="{FF2B5EF4-FFF2-40B4-BE49-F238E27FC236}">
                <a16:creationId xmlns:a16="http://schemas.microsoft.com/office/drawing/2014/main" id="{FC24AD56-5BBC-3A4C-8345-9E9BDC05406A}"/>
              </a:ext>
            </a:extLst>
          </p:cNvPr>
          <p:cNvSpPr>
            <a:spLocks noGrp="1"/>
          </p:cNvSpPr>
          <p:nvPr>
            <p:ph type="title"/>
          </p:nvPr>
        </p:nvSpPr>
        <p:spPr>
          <a:xfrm>
            <a:off x="1151468" y="5181600"/>
            <a:ext cx="11514667" cy="1813560"/>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1055174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F7CDF-9EFB-EC46-BB5B-10C66015B0CC}"/>
              </a:ext>
            </a:extLst>
          </p:cNvPr>
          <p:cNvSpPr>
            <a:spLocks noGrp="1"/>
          </p:cNvSpPr>
          <p:nvPr>
            <p:ph type="ctrTitle"/>
          </p:nvPr>
        </p:nvSpPr>
        <p:spPr>
          <a:xfrm>
            <a:off x="1727200" y="1272011"/>
            <a:ext cx="10363200" cy="2705947"/>
          </a:xfrm>
        </p:spPr>
        <p:txBody>
          <a:bodyPr anchor="b"/>
          <a:lstStyle>
            <a:lvl1pPr algn="ctr">
              <a:defRPr sz="6800"/>
            </a:lvl1pPr>
          </a:lstStyle>
          <a:p>
            <a:r>
              <a:rPr lang="en-US"/>
              <a:t>Click to edit Master title style</a:t>
            </a:r>
          </a:p>
        </p:txBody>
      </p:sp>
      <p:sp>
        <p:nvSpPr>
          <p:cNvPr id="3" name="Subtitle 2">
            <a:extLst>
              <a:ext uri="{FF2B5EF4-FFF2-40B4-BE49-F238E27FC236}">
                <a16:creationId xmlns:a16="http://schemas.microsoft.com/office/drawing/2014/main" id="{FC99FD2E-A62C-B34C-89A7-ECECF85DD489}"/>
              </a:ext>
            </a:extLst>
          </p:cNvPr>
          <p:cNvSpPr>
            <a:spLocks noGrp="1"/>
          </p:cNvSpPr>
          <p:nvPr>
            <p:ph type="subTitle" idx="1"/>
          </p:nvPr>
        </p:nvSpPr>
        <p:spPr>
          <a:xfrm>
            <a:off x="1727200" y="4082310"/>
            <a:ext cx="10363200" cy="1876530"/>
          </a:xfrm>
        </p:spPr>
        <p:txBody>
          <a:bodyPr/>
          <a:lstStyle>
            <a:lvl1pPr marL="0" indent="0" algn="ctr">
              <a:buNone/>
              <a:defRPr sz="2720"/>
            </a:lvl1pPr>
            <a:lvl2pPr marL="518145" indent="0" algn="ctr">
              <a:buNone/>
              <a:defRPr sz="2267"/>
            </a:lvl2pPr>
            <a:lvl3pPr marL="1036290" indent="0" algn="ctr">
              <a:buNone/>
              <a:defRPr sz="2040"/>
            </a:lvl3pPr>
            <a:lvl4pPr marL="1554434" indent="0" algn="ctr">
              <a:buNone/>
              <a:defRPr sz="1813"/>
            </a:lvl4pPr>
            <a:lvl5pPr marL="2072579" indent="0" algn="ctr">
              <a:buNone/>
              <a:defRPr sz="1813"/>
            </a:lvl5pPr>
            <a:lvl6pPr marL="2590724" indent="0" algn="ctr">
              <a:buNone/>
              <a:defRPr sz="1813"/>
            </a:lvl6pPr>
            <a:lvl7pPr marL="3108869" indent="0" algn="ctr">
              <a:buNone/>
              <a:defRPr sz="1813"/>
            </a:lvl7pPr>
            <a:lvl8pPr marL="3627013" indent="0" algn="ctr">
              <a:buNone/>
              <a:defRPr sz="1813"/>
            </a:lvl8pPr>
            <a:lvl9pPr marL="4145158" indent="0" algn="ctr">
              <a:buNone/>
              <a:defRPr sz="1813"/>
            </a:lvl9pPr>
          </a:lstStyle>
          <a:p>
            <a:r>
              <a:rPr lang="en-US"/>
              <a:t>Click to edit Master subtitle style</a:t>
            </a:r>
          </a:p>
        </p:txBody>
      </p:sp>
      <p:sp>
        <p:nvSpPr>
          <p:cNvPr id="4" name="Date Placeholder 3">
            <a:extLst>
              <a:ext uri="{FF2B5EF4-FFF2-40B4-BE49-F238E27FC236}">
                <a16:creationId xmlns:a16="http://schemas.microsoft.com/office/drawing/2014/main" id="{A9D70B54-7BFC-D545-B07F-DF00B8DB8BEB}"/>
              </a:ext>
            </a:extLst>
          </p:cNvPr>
          <p:cNvSpPr>
            <a:spLocks noGrp="1"/>
          </p:cNvSpPr>
          <p:nvPr>
            <p:ph type="dt" sz="half" idx="10"/>
          </p:nvPr>
        </p:nvSpPr>
        <p:spPr/>
        <p:txBody>
          <a:bodyPr/>
          <a:lstStyle/>
          <a:p>
            <a:fld id="{B7EB4408-163F-AB40-B3DA-BBA1DEF60FCA}" type="datetimeFigureOut">
              <a:rPr lang="en-US" smtClean="0"/>
              <a:t>1/18/2022</a:t>
            </a:fld>
            <a:endParaRPr lang="en-US"/>
          </a:p>
        </p:txBody>
      </p:sp>
      <p:sp>
        <p:nvSpPr>
          <p:cNvPr id="5" name="Footer Placeholder 4">
            <a:extLst>
              <a:ext uri="{FF2B5EF4-FFF2-40B4-BE49-F238E27FC236}">
                <a16:creationId xmlns:a16="http://schemas.microsoft.com/office/drawing/2014/main" id="{0DB59A9C-51CA-6543-8E11-444C33001CB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2F227FC-A976-1F43-91C7-424A7B94701E}"/>
              </a:ext>
            </a:extLst>
          </p:cNvPr>
          <p:cNvSpPr>
            <a:spLocks noGrp="1"/>
          </p:cNvSpPr>
          <p:nvPr>
            <p:ph type="sldNum" sz="quarter" idx="12"/>
          </p:nvPr>
        </p:nvSpPr>
        <p:spPr/>
        <p:txBody>
          <a:bodyPr/>
          <a:lstStyle/>
          <a:p>
            <a:fld id="{F03A2AF2-28FD-4A4B-B534-2D57F1B572F4}" type="slidenum">
              <a:rPr lang="en-US" smtClean="0"/>
              <a:t>‹#›</a:t>
            </a:fld>
            <a:endParaRPr lang="en-US"/>
          </a:p>
        </p:txBody>
      </p:sp>
    </p:spTree>
    <p:extLst>
      <p:ext uri="{BB962C8B-B14F-4D97-AF65-F5344CB8AC3E}">
        <p14:creationId xmlns:p14="http://schemas.microsoft.com/office/powerpoint/2010/main" val="20279833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1468" y="5181600"/>
            <a:ext cx="11514667" cy="1813560"/>
          </a:xfrm>
          <a:prstGeom prst="rect">
            <a:avLst/>
          </a:prstGeom>
        </p:spPr>
        <p:txBody>
          <a:bodyPr/>
          <a:lstStyle>
            <a:lvl1pPr>
              <a:defRPr sz="4000"/>
            </a:lvl1pPr>
          </a:lstStyle>
          <a:p>
            <a:r>
              <a:rPr lang="en-US" dirty="0"/>
              <a:t>Click to edit Master title style</a:t>
            </a:r>
          </a:p>
        </p:txBody>
      </p:sp>
      <p:sp>
        <p:nvSpPr>
          <p:cNvPr id="3" name="Content Placeholder 2"/>
          <p:cNvSpPr>
            <a:spLocks noGrp="1"/>
          </p:cNvSpPr>
          <p:nvPr>
            <p:ph idx="1"/>
          </p:nvPr>
        </p:nvSpPr>
        <p:spPr>
          <a:xfrm>
            <a:off x="1151467" y="1165227"/>
            <a:ext cx="11399520" cy="4016375"/>
          </a:xfrm>
          <a:prstGeom prst="rect">
            <a:avLst/>
          </a:prstGeom>
        </p:spPr>
        <p:txBody>
          <a:bodyPr wrap="square" lIns="0" tIns="0" rIns="0" bIns="0">
            <a:noAutofit/>
          </a:bodyPr>
          <a:lstStyle>
            <a:lvl1pPr>
              <a:lnSpc>
                <a:spcPct val="100000"/>
              </a:lnSpc>
              <a:defRPr sz="2800"/>
            </a:lvl1pPr>
            <a:lvl2pPr>
              <a:defRPr sz="2200"/>
            </a:lvl2pPr>
          </a:lstStyle>
          <a:p>
            <a:pPr lvl="0"/>
            <a:r>
              <a:rPr lang="en-US" dirty="0"/>
              <a:t>Click to edit Master text styles</a:t>
            </a:r>
          </a:p>
          <a:p>
            <a:pPr lvl="1"/>
            <a:r>
              <a:rPr lang="en-US" dirty="0"/>
              <a:t>Second level</a:t>
            </a:r>
          </a:p>
        </p:txBody>
      </p:sp>
    </p:spTree>
    <p:extLst>
      <p:ext uri="{BB962C8B-B14F-4D97-AF65-F5344CB8AC3E}">
        <p14:creationId xmlns:p14="http://schemas.microsoft.com/office/powerpoint/2010/main" val="2635869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0714" y="1146755"/>
            <a:ext cx="11399520" cy="4016375"/>
          </a:xfrm>
          <a:prstGeom prst="rect">
            <a:avLst/>
          </a:prstGeom>
        </p:spPr>
        <p:txBody>
          <a:bodyPr wrap="square" lIns="0" tIns="0" rIns="0" bIns="0"/>
          <a:lstStyle>
            <a:lvl1pPr marL="0" indent="0">
              <a:buNone/>
              <a:defRPr sz="2800" b="1">
                <a:solidFill>
                  <a:schemeClr val="accent1"/>
                </a:solidFill>
              </a:defRPr>
            </a:lvl1pPr>
            <a:lvl2pPr>
              <a:defRPr sz="2200"/>
            </a:lvl2pPr>
          </a:lstStyle>
          <a:p>
            <a:pPr lvl="0"/>
            <a:r>
              <a:rPr lang="en-US" dirty="0"/>
              <a:t>Click to edit Master text styles</a:t>
            </a:r>
          </a:p>
          <a:p>
            <a:pPr lvl="1"/>
            <a:r>
              <a:rPr lang="en-US" dirty="0"/>
              <a:t>Second level</a:t>
            </a:r>
          </a:p>
        </p:txBody>
      </p:sp>
      <p:sp>
        <p:nvSpPr>
          <p:cNvPr id="5" name="Title 4"/>
          <p:cNvSpPr>
            <a:spLocks noGrp="1"/>
          </p:cNvSpPr>
          <p:nvPr>
            <p:ph type="title"/>
          </p:nvPr>
        </p:nvSpPr>
        <p:spPr>
          <a:xfrm>
            <a:off x="1151468" y="5181600"/>
            <a:ext cx="11514667" cy="1813560"/>
          </a:xfrm>
          <a:prstGeom prst="rect">
            <a:avLst/>
          </a:prstGeom>
        </p:spPr>
        <p:txBody>
          <a:bodyPr/>
          <a:lstStyle>
            <a:lvl1pPr>
              <a:defRPr sz="4000"/>
            </a:lvl1pPr>
          </a:lstStyle>
          <a:p>
            <a:r>
              <a:rPr lang="en-US" dirty="0"/>
              <a:t>Click to edit Master title style</a:t>
            </a:r>
          </a:p>
        </p:txBody>
      </p:sp>
    </p:spTree>
    <p:extLst>
      <p:ext uri="{BB962C8B-B14F-4D97-AF65-F5344CB8AC3E}">
        <p14:creationId xmlns:p14="http://schemas.microsoft.com/office/powerpoint/2010/main" val="397626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1468" y="5181600"/>
            <a:ext cx="11514667" cy="181356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151467" y="1165228"/>
            <a:ext cx="5527040" cy="4113805"/>
          </a:xfrm>
          <a:prstGeom prst="rect">
            <a:avLst/>
          </a:prstGeom>
        </p:spPr>
        <p:txBody>
          <a:bodyPr lIns="0" tIns="0" rIns="0" bIns="0"/>
          <a:lstStyle>
            <a:lvl1pPr marL="0" indent="0">
              <a:buNone/>
              <a:defRPr sz="2200" b="1">
                <a:solidFill>
                  <a:srgbClr val="9E2834"/>
                </a:solidFill>
              </a:defRPr>
            </a:lvl1pPr>
            <a:lvl2pPr marL="201151" indent="-210295">
              <a:defRPr sz="20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p:txBody>
      </p:sp>
      <p:sp>
        <p:nvSpPr>
          <p:cNvPr id="4" name="Content Placeholder 3"/>
          <p:cNvSpPr>
            <a:spLocks noGrp="1"/>
          </p:cNvSpPr>
          <p:nvPr>
            <p:ph sz="half" idx="2"/>
          </p:nvPr>
        </p:nvSpPr>
        <p:spPr>
          <a:xfrm>
            <a:off x="7023947" y="1165225"/>
            <a:ext cx="5527040" cy="4113806"/>
          </a:xfrm>
          <a:prstGeom prst="rect">
            <a:avLst/>
          </a:prstGeom>
        </p:spPr>
        <p:txBody>
          <a:bodyPr lIns="0" tIns="0" rIns="0" bIns="0"/>
          <a:lstStyle>
            <a:lvl1pPr marL="0" indent="0">
              <a:buNone/>
              <a:defRPr sz="2200" b="1">
                <a:solidFill>
                  <a:srgbClr val="9E2834"/>
                </a:solidFill>
              </a:defRPr>
            </a:lvl1pPr>
            <a:lvl2pPr marL="109719">
              <a:defRPr sz="20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p:txBody>
      </p:sp>
      <p:sp>
        <p:nvSpPr>
          <p:cNvPr id="9" name="Slide Number Placeholder 5"/>
          <p:cNvSpPr txBox="1">
            <a:spLocks/>
          </p:cNvSpPr>
          <p:nvPr userDrawn="1"/>
        </p:nvSpPr>
        <p:spPr>
          <a:xfrm flipH="1">
            <a:off x="12218868" y="7352149"/>
            <a:ext cx="1256147" cy="267853"/>
          </a:xfrm>
          <a:prstGeom prst="rect">
            <a:avLst/>
          </a:prstGeom>
        </p:spPr>
        <p:txBody>
          <a:bodyPr/>
          <a:lstStyle>
            <a:defPPr>
              <a:defRPr lang="en-US"/>
            </a:defPPr>
            <a:lvl1pPr algn="ctr" defTabSz="509364" rtl="0" fontAlgn="base">
              <a:spcBef>
                <a:spcPct val="0"/>
              </a:spcBef>
              <a:spcAft>
                <a:spcPct val="0"/>
              </a:spcAft>
              <a:defRPr sz="1200" kern="1200">
                <a:solidFill>
                  <a:schemeClr val="bg2"/>
                </a:solidFill>
                <a:latin typeface="Arial" charset="0"/>
                <a:ea typeface="+mn-ea"/>
                <a:cs typeface="Arial" charset="0"/>
              </a:defRPr>
            </a:lvl1pPr>
            <a:lvl2pPr marL="509364" algn="l" defTabSz="509364" rtl="0" fontAlgn="base">
              <a:spcBef>
                <a:spcPct val="0"/>
              </a:spcBef>
              <a:spcAft>
                <a:spcPct val="0"/>
              </a:spcAft>
              <a:defRPr kern="1200">
                <a:solidFill>
                  <a:schemeClr val="tx1"/>
                </a:solidFill>
                <a:latin typeface="Arial" charset="0"/>
                <a:ea typeface="+mn-ea"/>
                <a:cs typeface="Arial" charset="0"/>
              </a:defRPr>
            </a:lvl2pPr>
            <a:lvl3pPr marL="1018730" algn="l" defTabSz="509364" rtl="0" fontAlgn="base">
              <a:spcBef>
                <a:spcPct val="0"/>
              </a:spcBef>
              <a:spcAft>
                <a:spcPct val="0"/>
              </a:spcAft>
              <a:defRPr kern="1200">
                <a:solidFill>
                  <a:schemeClr val="tx1"/>
                </a:solidFill>
                <a:latin typeface="Arial" charset="0"/>
                <a:ea typeface="+mn-ea"/>
                <a:cs typeface="Arial" charset="0"/>
              </a:defRPr>
            </a:lvl3pPr>
            <a:lvl4pPr marL="1528094" algn="l" defTabSz="509364" rtl="0" fontAlgn="base">
              <a:spcBef>
                <a:spcPct val="0"/>
              </a:spcBef>
              <a:spcAft>
                <a:spcPct val="0"/>
              </a:spcAft>
              <a:defRPr kern="1200">
                <a:solidFill>
                  <a:schemeClr val="tx1"/>
                </a:solidFill>
                <a:latin typeface="Arial" charset="0"/>
                <a:ea typeface="+mn-ea"/>
                <a:cs typeface="Arial" charset="0"/>
              </a:defRPr>
            </a:lvl4pPr>
            <a:lvl5pPr marL="2037460" algn="l" defTabSz="509364" rtl="0" fontAlgn="base">
              <a:spcBef>
                <a:spcPct val="0"/>
              </a:spcBef>
              <a:spcAft>
                <a:spcPct val="0"/>
              </a:spcAft>
              <a:defRPr kern="1200">
                <a:solidFill>
                  <a:schemeClr val="tx1"/>
                </a:solidFill>
                <a:latin typeface="Arial" charset="0"/>
                <a:ea typeface="+mn-ea"/>
                <a:cs typeface="Arial" charset="0"/>
              </a:defRPr>
            </a:lvl5pPr>
            <a:lvl6pPr marL="2546824" algn="l" defTabSz="1018730" rtl="0" eaLnBrk="1" latinLnBrk="0" hangingPunct="1">
              <a:defRPr kern="1200">
                <a:solidFill>
                  <a:schemeClr val="tx1"/>
                </a:solidFill>
                <a:latin typeface="Arial" charset="0"/>
                <a:ea typeface="+mn-ea"/>
                <a:cs typeface="Arial" charset="0"/>
              </a:defRPr>
            </a:lvl6pPr>
            <a:lvl7pPr marL="3056189" algn="l" defTabSz="1018730" rtl="0" eaLnBrk="1" latinLnBrk="0" hangingPunct="1">
              <a:defRPr kern="1200">
                <a:solidFill>
                  <a:schemeClr val="tx1"/>
                </a:solidFill>
                <a:latin typeface="Arial" charset="0"/>
                <a:ea typeface="+mn-ea"/>
                <a:cs typeface="Arial" charset="0"/>
              </a:defRPr>
            </a:lvl7pPr>
            <a:lvl8pPr marL="3565555" algn="l" defTabSz="1018730" rtl="0" eaLnBrk="1" latinLnBrk="0" hangingPunct="1">
              <a:defRPr kern="1200">
                <a:solidFill>
                  <a:schemeClr val="tx1"/>
                </a:solidFill>
                <a:latin typeface="Arial" charset="0"/>
                <a:ea typeface="+mn-ea"/>
                <a:cs typeface="Arial" charset="0"/>
              </a:defRPr>
            </a:lvl8pPr>
            <a:lvl9pPr marL="4074919" algn="l" defTabSz="1018730" rtl="0" eaLnBrk="1" latinLnBrk="0" hangingPunct="1">
              <a:defRPr kern="1200">
                <a:solidFill>
                  <a:schemeClr val="tx1"/>
                </a:solidFill>
                <a:latin typeface="Arial" charset="0"/>
                <a:ea typeface="+mn-ea"/>
                <a:cs typeface="Arial" charset="0"/>
              </a:defRPr>
            </a:lvl9pPr>
          </a:lstStyle>
          <a:p>
            <a:r>
              <a:rPr lang="en-US" sz="1200">
                <a:solidFill>
                  <a:srgbClr val="717073"/>
                </a:solidFill>
                <a:latin typeface="Tahoma" panose="020B0604030504040204" pitchFamily="34" charset="0"/>
                <a:ea typeface="Tahoma" panose="020B0604030504040204" pitchFamily="34" charset="0"/>
                <a:cs typeface="Tahoma" panose="020B0604030504040204" pitchFamily="34" charset="0"/>
              </a:rPr>
              <a:t>Page </a:t>
            </a:r>
            <a:fld id="{8B37D5FE-740C-46F5-801A-FA5477D9711F}" type="slidenum">
              <a:rPr lang="en-US" sz="1200" smtClean="0">
                <a:solidFill>
                  <a:srgbClr val="717073"/>
                </a:solidFill>
                <a:latin typeface="Tahoma" panose="020B0604030504040204" pitchFamily="34" charset="0"/>
                <a:ea typeface="Tahoma" panose="020B0604030504040204" pitchFamily="34" charset="0"/>
                <a:cs typeface="Tahoma" panose="020B0604030504040204" pitchFamily="34" charset="0"/>
              </a:rPr>
              <a:pPr/>
              <a:t>‹#›</a:t>
            </a:fld>
            <a:endParaRPr lang="en-US" sz="1200">
              <a:solidFill>
                <a:srgbClr val="717073"/>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248795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image" Target="../media/image3.emf"/><Relationship Id="rId5" Type="http://schemas.openxmlformats.org/officeDocument/2006/relationships/slideLayout" Target="../slideLayouts/slideLayout11.xml"/><Relationship Id="rId10" Type="http://schemas.openxmlformats.org/officeDocument/2006/relationships/theme" Target="../theme/theme2.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6"/>
          <p:cNvSpPr txBox="1">
            <a:spLocks noGrp="1"/>
          </p:cNvSpPr>
          <p:nvPr>
            <p:ph type="title"/>
          </p:nvPr>
        </p:nvSpPr>
        <p:spPr>
          <a:xfrm>
            <a:off x="1151467" y="5181600"/>
            <a:ext cx="11514667" cy="1813560"/>
          </a:xfrm>
          <a:prstGeom prst="rect">
            <a:avLst/>
          </a:prstGeom>
          <a:noFill/>
          <a:ln>
            <a:noFill/>
          </a:ln>
        </p:spPr>
        <p:txBody>
          <a:bodyPr spcFirstLastPara="1" wrap="square" lIns="101875" tIns="50925" rIns="101875" bIns="50925" anchor="b" anchorCtr="0">
            <a:noAutofit/>
          </a:bodyPr>
          <a:lstStyle>
            <a:lvl1pPr marR="0" lvl="0" algn="l" rtl="0">
              <a:spcBef>
                <a:spcPts val="0"/>
              </a:spcBef>
              <a:spcAft>
                <a:spcPts val="0"/>
              </a:spcAft>
              <a:buClr>
                <a:srgbClr val="5A5A5A"/>
              </a:buClr>
              <a:buSzPts val="5495"/>
              <a:buFont typeface="Impact"/>
              <a:buNone/>
              <a:defRPr sz="5495" b="0" i="0" u="none" strike="noStrike" cap="none">
                <a:solidFill>
                  <a:srgbClr val="5A5A5A"/>
                </a:solidFill>
                <a:latin typeface="Impact"/>
                <a:ea typeface="Impact"/>
                <a:cs typeface="Impact"/>
                <a:sym typeface="Impact"/>
              </a:defRPr>
            </a:lvl1pPr>
            <a:lvl2pPr marR="0" lvl="1" algn="l" rtl="0">
              <a:spcBef>
                <a:spcPts val="0"/>
              </a:spcBef>
              <a:spcAft>
                <a:spcPts val="0"/>
              </a:spcAft>
              <a:buSzPts val="1400"/>
              <a:buNone/>
              <a:defRPr sz="1800" b="0" i="0" u="none" strike="noStrike" cap="none">
                <a:solidFill>
                  <a:schemeClr val="dk2"/>
                </a:solidFill>
              </a:defRPr>
            </a:lvl2pPr>
            <a:lvl3pPr marR="0" lvl="2" algn="l" rtl="0">
              <a:spcBef>
                <a:spcPts val="0"/>
              </a:spcBef>
              <a:spcAft>
                <a:spcPts val="0"/>
              </a:spcAft>
              <a:buSzPts val="1400"/>
              <a:buNone/>
              <a:defRPr sz="1800" b="0" i="0" u="none" strike="noStrike" cap="none">
                <a:solidFill>
                  <a:schemeClr val="dk2"/>
                </a:solidFill>
              </a:defRPr>
            </a:lvl3pPr>
            <a:lvl4pPr marR="0" lvl="3" algn="l" rtl="0">
              <a:spcBef>
                <a:spcPts val="0"/>
              </a:spcBef>
              <a:spcAft>
                <a:spcPts val="0"/>
              </a:spcAft>
              <a:buSzPts val="1400"/>
              <a:buNone/>
              <a:defRPr sz="1800" b="0" i="0" u="none" strike="noStrike" cap="none">
                <a:solidFill>
                  <a:schemeClr val="dk2"/>
                </a:solidFill>
              </a:defRPr>
            </a:lvl4pPr>
            <a:lvl5pPr marR="0" lvl="4" algn="l" rtl="0">
              <a:spcBef>
                <a:spcPts val="0"/>
              </a:spcBef>
              <a:spcAft>
                <a:spcPts val="0"/>
              </a:spcAft>
              <a:buSzPts val="1400"/>
              <a:buNone/>
              <a:defRPr sz="1800" b="0" i="0" u="none" strike="noStrike" cap="none">
                <a:solidFill>
                  <a:schemeClr val="dk2"/>
                </a:solidFill>
              </a:defRPr>
            </a:lvl5pPr>
            <a:lvl6pPr marR="0" lvl="5" algn="l" rtl="0">
              <a:spcBef>
                <a:spcPts val="0"/>
              </a:spcBef>
              <a:spcAft>
                <a:spcPts val="0"/>
              </a:spcAft>
              <a:buSzPts val="1400"/>
              <a:buNone/>
              <a:defRPr sz="1800" b="0" i="0" u="none" strike="noStrike" cap="none">
                <a:solidFill>
                  <a:schemeClr val="dk2"/>
                </a:solidFill>
              </a:defRPr>
            </a:lvl6pPr>
            <a:lvl7pPr marR="0" lvl="6" algn="l" rtl="0">
              <a:spcBef>
                <a:spcPts val="0"/>
              </a:spcBef>
              <a:spcAft>
                <a:spcPts val="0"/>
              </a:spcAft>
              <a:buSzPts val="1400"/>
              <a:buNone/>
              <a:defRPr sz="1800" b="0" i="0" u="none" strike="noStrike" cap="none">
                <a:solidFill>
                  <a:schemeClr val="dk2"/>
                </a:solidFill>
              </a:defRPr>
            </a:lvl7pPr>
            <a:lvl8pPr marR="0" lvl="7" algn="l" rtl="0">
              <a:spcBef>
                <a:spcPts val="0"/>
              </a:spcBef>
              <a:spcAft>
                <a:spcPts val="0"/>
              </a:spcAft>
              <a:buSzPts val="1400"/>
              <a:buNone/>
              <a:defRPr sz="1800" b="0" i="0" u="none" strike="noStrike" cap="none">
                <a:solidFill>
                  <a:schemeClr val="dk2"/>
                </a:solidFill>
              </a:defRPr>
            </a:lvl8pPr>
            <a:lvl9pPr marR="0" lvl="8" algn="l" rtl="0">
              <a:spcBef>
                <a:spcPts val="0"/>
              </a:spcBef>
              <a:spcAft>
                <a:spcPts val="0"/>
              </a:spcAft>
              <a:buSzPts val="1400"/>
              <a:buNone/>
              <a:defRPr sz="1800" b="0" i="0" u="none" strike="noStrike" cap="none">
                <a:solidFill>
                  <a:schemeClr val="dk2"/>
                </a:solidFill>
              </a:defRPr>
            </a:lvl9pPr>
          </a:lstStyle>
          <a:p>
            <a:endParaRPr dirty="0"/>
          </a:p>
        </p:txBody>
      </p:sp>
      <p:sp>
        <p:nvSpPr>
          <p:cNvPr id="11" name="Google Shape;11;p16"/>
          <p:cNvSpPr txBox="1">
            <a:spLocks noGrp="1"/>
          </p:cNvSpPr>
          <p:nvPr>
            <p:ph type="body" idx="1"/>
          </p:nvPr>
        </p:nvSpPr>
        <p:spPr>
          <a:xfrm>
            <a:off x="1151467" y="1165225"/>
            <a:ext cx="11399520" cy="4016374"/>
          </a:xfrm>
          <a:prstGeom prst="rect">
            <a:avLst/>
          </a:prstGeom>
          <a:noFill/>
          <a:ln>
            <a:noFill/>
          </a:ln>
        </p:spPr>
        <p:txBody>
          <a:bodyPr spcFirstLastPara="1" wrap="square" lIns="0" tIns="0" rIns="0" bIns="0" anchor="t" anchorCtr="0">
            <a:noAutofit/>
          </a:bodyPr>
          <a:lstStyle>
            <a:lvl1pPr marL="457200" marR="0" lvl="0" indent="-437959" algn="l" rtl="0">
              <a:spcBef>
                <a:spcPts val="659"/>
              </a:spcBef>
              <a:spcAft>
                <a:spcPts val="0"/>
              </a:spcAft>
              <a:buClr>
                <a:schemeClr val="accent1"/>
              </a:buClr>
              <a:buSzPts val="3297"/>
              <a:buFont typeface="Arial"/>
              <a:buChar char="•"/>
              <a:defRPr sz="3297" b="0" i="0" u="none" strike="noStrike" cap="none">
                <a:solidFill>
                  <a:schemeClr val="dk2"/>
                </a:solidFill>
                <a:latin typeface="Calibri"/>
                <a:ea typeface="Calibri"/>
                <a:cs typeface="Calibri"/>
                <a:sym typeface="Calibri"/>
              </a:defRPr>
            </a:lvl1pPr>
            <a:lvl2pPr marL="914400" marR="0" lvl="1" indent="-385635" algn="l" rtl="0">
              <a:spcBef>
                <a:spcPts val="495"/>
              </a:spcBef>
              <a:spcAft>
                <a:spcPts val="0"/>
              </a:spcAft>
              <a:buClr>
                <a:schemeClr val="accent1"/>
              </a:buClr>
              <a:buSzPts val="2473"/>
              <a:buFont typeface="Merriweather Sans"/>
              <a:buChar char="–"/>
              <a:defRPr sz="2473" b="0" i="0" u="none" strike="noStrike" cap="none">
                <a:solidFill>
                  <a:schemeClr val="dk2"/>
                </a:solidFill>
                <a:latin typeface="Calibri"/>
                <a:ea typeface="Calibri"/>
                <a:cs typeface="Calibri"/>
                <a:sym typeface="Calibri"/>
              </a:defRPr>
            </a:lvl2pPr>
            <a:lvl3pPr marL="1371600" marR="0" lvl="2" indent="-420497" algn="l" rtl="0">
              <a:spcBef>
                <a:spcPts val="604"/>
              </a:spcBef>
              <a:spcAft>
                <a:spcPts val="0"/>
              </a:spcAft>
              <a:buClr>
                <a:schemeClr val="accent1"/>
              </a:buClr>
              <a:buSzPts val="3022"/>
              <a:buFont typeface="Arial"/>
              <a:buChar char="•"/>
              <a:defRPr sz="3022" b="0" i="0" u="none" strike="noStrike" cap="none">
                <a:solidFill>
                  <a:schemeClr val="dk2"/>
                </a:solidFill>
                <a:latin typeface="Calibri"/>
                <a:ea typeface="Calibri"/>
                <a:cs typeface="Calibri"/>
                <a:sym typeface="Calibri"/>
              </a:defRPr>
            </a:lvl3pPr>
            <a:lvl4pPr marL="1828800" marR="0" lvl="3" indent="-403034" algn="l" rtl="0">
              <a:spcBef>
                <a:spcPts val="549"/>
              </a:spcBef>
              <a:spcAft>
                <a:spcPts val="0"/>
              </a:spcAft>
              <a:buClr>
                <a:schemeClr val="accent1"/>
              </a:buClr>
              <a:buSzPts val="2747"/>
              <a:buFont typeface="Arial"/>
              <a:buChar char="•"/>
              <a:defRPr sz="2747" b="0" i="0" u="none" strike="noStrike" cap="none">
                <a:solidFill>
                  <a:schemeClr val="dk2"/>
                </a:solidFill>
                <a:latin typeface="Calibri"/>
                <a:ea typeface="Calibri"/>
                <a:cs typeface="Calibri"/>
                <a:sym typeface="Calibri"/>
              </a:defRPr>
            </a:lvl4pPr>
            <a:lvl5pPr marL="2286000" marR="0" lvl="4" indent="-403034" algn="l" rtl="0">
              <a:spcBef>
                <a:spcPts val="549"/>
              </a:spcBef>
              <a:spcAft>
                <a:spcPts val="0"/>
              </a:spcAft>
              <a:buClr>
                <a:schemeClr val="accent1"/>
              </a:buClr>
              <a:buSzPts val="2747"/>
              <a:buFont typeface="Arial"/>
              <a:buChar char="•"/>
              <a:defRPr sz="2747" b="0" i="0" u="none" strike="noStrike" cap="none">
                <a:solidFill>
                  <a:schemeClr val="dk2"/>
                </a:solidFill>
                <a:latin typeface="Calibri"/>
                <a:ea typeface="Calibri"/>
                <a:cs typeface="Calibri"/>
                <a:sym typeface="Calibri"/>
              </a:defRPr>
            </a:lvl5pPr>
            <a:lvl6pPr marL="2743200" marR="0" lvl="5" indent="-385635" algn="l" rtl="0">
              <a:spcBef>
                <a:spcPts val="495"/>
              </a:spcBef>
              <a:spcAft>
                <a:spcPts val="0"/>
              </a:spcAft>
              <a:buClr>
                <a:schemeClr val="accent1"/>
              </a:buClr>
              <a:buSzPts val="2473"/>
              <a:buFont typeface="Arial"/>
              <a:buChar char="•"/>
              <a:defRPr sz="2473" b="0" i="0" u="none" strike="noStrike" cap="none">
                <a:solidFill>
                  <a:schemeClr val="dk2"/>
                </a:solidFill>
                <a:latin typeface="Calibri"/>
                <a:ea typeface="Calibri"/>
                <a:cs typeface="Calibri"/>
                <a:sym typeface="Calibri"/>
              </a:defRPr>
            </a:lvl6pPr>
            <a:lvl7pPr marL="3200400" marR="0" lvl="6" indent="-385635" algn="l" rtl="0">
              <a:spcBef>
                <a:spcPts val="495"/>
              </a:spcBef>
              <a:spcAft>
                <a:spcPts val="0"/>
              </a:spcAft>
              <a:buClr>
                <a:schemeClr val="accent1"/>
              </a:buClr>
              <a:buSzPts val="2473"/>
              <a:buFont typeface="Arial"/>
              <a:buChar char="•"/>
              <a:defRPr sz="2473" b="0" i="0" u="none" strike="noStrike" cap="none">
                <a:solidFill>
                  <a:schemeClr val="dk2"/>
                </a:solidFill>
                <a:latin typeface="Calibri"/>
                <a:ea typeface="Calibri"/>
                <a:cs typeface="Calibri"/>
                <a:sym typeface="Calibri"/>
              </a:defRPr>
            </a:lvl7pPr>
            <a:lvl8pPr marL="3657600" marR="0" lvl="7" indent="-385635" algn="l" rtl="0">
              <a:spcBef>
                <a:spcPts val="495"/>
              </a:spcBef>
              <a:spcAft>
                <a:spcPts val="0"/>
              </a:spcAft>
              <a:buClr>
                <a:schemeClr val="accent1"/>
              </a:buClr>
              <a:buSzPts val="2473"/>
              <a:buFont typeface="Arial"/>
              <a:buChar char="•"/>
              <a:defRPr sz="2473" b="0" i="0" u="none" strike="noStrike" cap="none">
                <a:solidFill>
                  <a:schemeClr val="dk2"/>
                </a:solidFill>
                <a:latin typeface="Calibri"/>
                <a:ea typeface="Calibri"/>
                <a:cs typeface="Calibri"/>
                <a:sym typeface="Calibri"/>
              </a:defRPr>
            </a:lvl8pPr>
            <a:lvl9pPr marL="4114800" marR="0" lvl="8" indent="-385635" algn="l" rtl="0">
              <a:spcBef>
                <a:spcPts val="495"/>
              </a:spcBef>
              <a:spcAft>
                <a:spcPts val="0"/>
              </a:spcAft>
              <a:buClr>
                <a:schemeClr val="accent1"/>
              </a:buClr>
              <a:buSzPts val="2473"/>
              <a:buFont typeface="Arial"/>
              <a:buChar char="•"/>
              <a:defRPr sz="2473" b="0" i="0" u="none" strike="noStrike" cap="none">
                <a:solidFill>
                  <a:schemeClr val="dk2"/>
                </a:solidFill>
                <a:latin typeface="Calibri"/>
                <a:ea typeface="Calibri"/>
                <a:cs typeface="Calibri"/>
                <a:sym typeface="Calibri"/>
              </a:defRPr>
            </a:lvl9pPr>
          </a:lstStyle>
          <a:p>
            <a:endParaRPr/>
          </a:p>
        </p:txBody>
      </p:sp>
      <p:sp>
        <p:nvSpPr>
          <p:cNvPr id="12" name="Google Shape;12;p16"/>
          <p:cNvSpPr txBox="1">
            <a:spLocks noGrp="1"/>
          </p:cNvSpPr>
          <p:nvPr>
            <p:ph type="dt" idx="10"/>
          </p:nvPr>
        </p:nvSpPr>
        <p:spPr>
          <a:xfrm>
            <a:off x="9442027" y="7155737"/>
            <a:ext cx="3224107" cy="413808"/>
          </a:xfrm>
          <a:prstGeom prst="rect">
            <a:avLst/>
          </a:prstGeom>
          <a:noFill/>
          <a:ln>
            <a:noFill/>
          </a:ln>
        </p:spPr>
        <p:txBody>
          <a:bodyPr spcFirstLastPara="1" wrap="square" lIns="101875" tIns="50925" rIns="101875" bIns="50925" anchor="ctr" anchorCtr="0">
            <a:noAutofit/>
          </a:bodyPr>
          <a:lstStyle>
            <a:lvl1pPr marR="0" lvl="0" algn="r" rtl="0">
              <a:spcBef>
                <a:spcPts val="0"/>
              </a:spcBef>
              <a:spcAft>
                <a:spcPts val="0"/>
              </a:spcAft>
              <a:buSzPts val="1400"/>
              <a:buNone/>
              <a:defRPr sz="1374" b="0" i="0" u="none" strike="noStrike" cap="none">
                <a:solidFill>
                  <a:srgbClr val="6A6A6A"/>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fld id="{DDACED63-03CF-8E42-9722-C16B35AA323A}" type="datetime1">
              <a:rPr lang="en-US" smtClean="0"/>
              <a:t>1/18/2022</a:t>
            </a:fld>
            <a:endParaRPr dirty="0"/>
          </a:p>
        </p:txBody>
      </p:sp>
      <p:sp>
        <p:nvSpPr>
          <p:cNvPr id="13" name="Google Shape;13;p16"/>
          <p:cNvSpPr txBox="1">
            <a:spLocks noGrp="1"/>
          </p:cNvSpPr>
          <p:nvPr>
            <p:ph type="ftr" idx="11"/>
          </p:nvPr>
        </p:nvSpPr>
        <p:spPr>
          <a:xfrm>
            <a:off x="1151465" y="7036614"/>
            <a:ext cx="7364958" cy="413808"/>
          </a:xfrm>
          <a:prstGeom prst="rect">
            <a:avLst/>
          </a:prstGeom>
          <a:noFill/>
          <a:ln>
            <a:noFill/>
          </a:ln>
        </p:spPr>
        <p:txBody>
          <a:bodyPr spcFirstLastPara="1" wrap="square" lIns="101875" tIns="50925" rIns="101875" bIns="50925" anchor="ctr" anchorCtr="0">
            <a:noAutofit/>
          </a:bodyPr>
          <a:lstStyle>
            <a:lvl1pPr marR="0" lvl="0" algn="l" rtl="0">
              <a:spcBef>
                <a:spcPts val="0"/>
              </a:spcBef>
              <a:spcAft>
                <a:spcPts val="0"/>
              </a:spcAft>
              <a:buSzPts val="1400"/>
              <a:buNone/>
              <a:defRPr sz="1786" b="1" i="0" u="none" strike="noStrike" cap="none">
                <a:solidFill>
                  <a:srgbClr val="6A6A6A"/>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dirty="0"/>
          </a:p>
        </p:txBody>
      </p:sp>
      <p:sp>
        <p:nvSpPr>
          <p:cNvPr id="14" name="Google Shape;14;p16"/>
          <p:cNvSpPr/>
          <p:nvPr/>
        </p:nvSpPr>
        <p:spPr>
          <a:xfrm>
            <a:off x="0" y="0"/>
            <a:ext cx="13032869" cy="536900"/>
          </a:xfrm>
          <a:prstGeom prst="rect">
            <a:avLst/>
          </a:prstGeom>
          <a:solidFill>
            <a:schemeClr val="dk1"/>
          </a:solidFill>
          <a:ln>
            <a:noFill/>
          </a:ln>
        </p:spPr>
        <p:txBody>
          <a:bodyPr spcFirstLastPara="1" wrap="square" lIns="139950" tIns="69975" rIns="139950" bIns="69975"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sp>
        <p:nvSpPr>
          <p:cNvPr id="16" name="Google Shape;16;p16"/>
          <p:cNvSpPr/>
          <p:nvPr/>
        </p:nvSpPr>
        <p:spPr>
          <a:xfrm>
            <a:off x="12405887" y="-147398"/>
            <a:ext cx="1270210" cy="924638"/>
          </a:xfrm>
          <a:prstGeom prst="ellipse">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dirty="0">
              <a:solidFill>
                <a:schemeClr val="lt1"/>
              </a:solidFill>
              <a:latin typeface="Calibri"/>
              <a:ea typeface="Calibri"/>
              <a:cs typeface="Calibri"/>
              <a:sym typeface="Calibri"/>
            </a:endParaRPr>
          </a:p>
        </p:txBody>
      </p:sp>
      <p:pic>
        <p:nvPicPr>
          <p:cNvPr id="17" name="Google Shape;17;p16" descr="KCIA logo_Blue.eps"/>
          <p:cNvPicPr preferRelativeResize="0"/>
          <p:nvPr/>
        </p:nvPicPr>
        <p:blipFill rotWithShape="1">
          <a:blip r:embed="rId8" cstate="screen">
            <a:alphaModFix/>
            <a:extLst>
              <a:ext uri="{28A0092B-C50C-407E-A947-70E740481C1C}">
                <a14:useLocalDpi xmlns:a14="http://schemas.microsoft.com/office/drawing/2010/main"/>
              </a:ext>
            </a:extLst>
          </a:blip>
          <a:srcRect l="-11565" t="-10739"/>
          <a:stretch/>
        </p:blipFill>
        <p:spPr>
          <a:xfrm>
            <a:off x="12405888" y="-68030"/>
            <a:ext cx="1242725" cy="845270"/>
          </a:xfrm>
          <a:prstGeom prst="rect">
            <a:avLst/>
          </a:prstGeom>
          <a:noFill/>
          <a:ln>
            <a:noFill/>
          </a:ln>
        </p:spPr>
      </p:pic>
      <p:sp>
        <p:nvSpPr>
          <p:cNvPr id="18" name="Rectangle 17">
            <a:extLst>
              <a:ext uri="{FF2B5EF4-FFF2-40B4-BE49-F238E27FC236}">
                <a16:creationId xmlns:a16="http://schemas.microsoft.com/office/drawing/2014/main" id="{B5A41085-B5D6-B641-B642-EFFC5E5E8ACC}"/>
              </a:ext>
            </a:extLst>
          </p:cNvPr>
          <p:cNvSpPr/>
          <p:nvPr userDrawn="1"/>
        </p:nvSpPr>
        <p:spPr>
          <a:xfrm>
            <a:off x="1174496" y="7098962"/>
            <a:ext cx="11399520" cy="310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US" sz="1400" dirty="0">
              <a:latin typeface="Calibri"/>
            </a:endParaRPr>
          </a:p>
        </p:txBody>
      </p:sp>
      <p:sp>
        <p:nvSpPr>
          <p:cNvPr id="24" name="Slide Number Placeholder 5">
            <a:extLst>
              <a:ext uri="{FF2B5EF4-FFF2-40B4-BE49-F238E27FC236}">
                <a16:creationId xmlns:a16="http://schemas.microsoft.com/office/drawing/2014/main" id="{485FE6D4-F392-744A-93A6-33C13774B732}"/>
              </a:ext>
            </a:extLst>
          </p:cNvPr>
          <p:cNvSpPr txBox="1">
            <a:spLocks/>
          </p:cNvSpPr>
          <p:nvPr userDrawn="1"/>
        </p:nvSpPr>
        <p:spPr>
          <a:xfrm flipH="1">
            <a:off x="11317869" y="7146827"/>
            <a:ext cx="1256147" cy="267853"/>
          </a:xfrm>
          <a:prstGeom prst="rect">
            <a:avLst/>
          </a:prstGeom>
        </p:spPr>
        <p:txBody>
          <a:bodyPr/>
          <a:lstStyle>
            <a:defPPr>
              <a:defRPr lang="en-US"/>
            </a:defPPr>
            <a:lvl1pPr algn="ctr" defTabSz="509364" rtl="0" fontAlgn="base">
              <a:spcBef>
                <a:spcPct val="0"/>
              </a:spcBef>
              <a:spcAft>
                <a:spcPct val="0"/>
              </a:spcAft>
              <a:defRPr sz="1200" kern="1200">
                <a:solidFill>
                  <a:schemeClr val="bg2"/>
                </a:solidFill>
                <a:latin typeface="Arial" charset="0"/>
                <a:ea typeface="+mn-ea"/>
                <a:cs typeface="Arial" charset="0"/>
              </a:defRPr>
            </a:lvl1pPr>
            <a:lvl2pPr marL="509364" algn="l" defTabSz="509364" rtl="0" fontAlgn="base">
              <a:spcBef>
                <a:spcPct val="0"/>
              </a:spcBef>
              <a:spcAft>
                <a:spcPct val="0"/>
              </a:spcAft>
              <a:defRPr kern="1200">
                <a:solidFill>
                  <a:schemeClr val="tx1"/>
                </a:solidFill>
                <a:latin typeface="Arial" charset="0"/>
                <a:ea typeface="+mn-ea"/>
                <a:cs typeface="Arial" charset="0"/>
              </a:defRPr>
            </a:lvl2pPr>
            <a:lvl3pPr marL="1018730" algn="l" defTabSz="509364" rtl="0" fontAlgn="base">
              <a:spcBef>
                <a:spcPct val="0"/>
              </a:spcBef>
              <a:spcAft>
                <a:spcPct val="0"/>
              </a:spcAft>
              <a:defRPr kern="1200">
                <a:solidFill>
                  <a:schemeClr val="tx1"/>
                </a:solidFill>
                <a:latin typeface="Arial" charset="0"/>
                <a:ea typeface="+mn-ea"/>
                <a:cs typeface="Arial" charset="0"/>
              </a:defRPr>
            </a:lvl3pPr>
            <a:lvl4pPr marL="1528094" algn="l" defTabSz="509364" rtl="0" fontAlgn="base">
              <a:spcBef>
                <a:spcPct val="0"/>
              </a:spcBef>
              <a:spcAft>
                <a:spcPct val="0"/>
              </a:spcAft>
              <a:defRPr kern="1200">
                <a:solidFill>
                  <a:schemeClr val="tx1"/>
                </a:solidFill>
                <a:latin typeface="Arial" charset="0"/>
                <a:ea typeface="+mn-ea"/>
                <a:cs typeface="Arial" charset="0"/>
              </a:defRPr>
            </a:lvl4pPr>
            <a:lvl5pPr marL="2037460" algn="l" defTabSz="509364" rtl="0" fontAlgn="base">
              <a:spcBef>
                <a:spcPct val="0"/>
              </a:spcBef>
              <a:spcAft>
                <a:spcPct val="0"/>
              </a:spcAft>
              <a:defRPr kern="1200">
                <a:solidFill>
                  <a:schemeClr val="tx1"/>
                </a:solidFill>
                <a:latin typeface="Arial" charset="0"/>
                <a:ea typeface="+mn-ea"/>
                <a:cs typeface="Arial" charset="0"/>
              </a:defRPr>
            </a:lvl5pPr>
            <a:lvl6pPr marL="2546824" algn="l" defTabSz="1018730" rtl="0" eaLnBrk="1" latinLnBrk="0" hangingPunct="1">
              <a:defRPr kern="1200">
                <a:solidFill>
                  <a:schemeClr val="tx1"/>
                </a:solidFill>
                <a:latin typeface="Arial" charset="0"/>
                <a:ea typeface="+mn-ea"/>
                <a:cs typeface="Arial" charset="0"/>
              </a:defRPr>
            </a:lvl6pPr>
            <a:lvl7pPr marL="3056189" algn="l" defTabSz="1018730" rtl="0" eaLnBrk="1" latinLnBrk="0" hangingPunct="1">
              <a:defRPr kern="1200">
                <a:solidFill>
                  <a:schemeClr val="tx1"/>
                </a:solidFill>
                <a:latin typeface="Arial" charset="0"/>
                <a:ea typeface="+mn-ea"/>
                <a:cs typeface="Arial" charset="0"/>
              </a:defRPr>
            </a:lvl7pPr>
            <a:lvl8pPr marL="3565555" algn="l" defTabSz="1018730" rtl="0" eaLnBrk="1" latinLnBrk="0" hangingPunct="1">
              <a:defRPr kern="1200">
                <a:solidFill>
                  <a:schemeClr val="tx1"/>
                </a:solidFill>
                <a:latin typeface="Arial" charset="0"/>
                <a:ea typeface="+mn-ea"/>
                <a:cs typeface="Arial" charset="0"/>
              </a:defRPr>
            </a:lvl8pPr>
            <a:lvl9pPr marL="4074919" algn="l" defTabSz="1018730" rtl="0" eaLnBrk="1" latinLnBrk="0" hangingPunct="1">
              <a:defRPr kern="1200">
                <a:solidFill>
                  <a:schemeClr val="tx1"/>
                </a:solidFill>
                <a:latin typeface="Arial" charset="0"/>
                <a:ea typeface="+mn-ea"/>
                <a:cs typeface="Arial" charset="0"/>
              </a:defRPr>
            </a:lvl9pPr>
          </a:lstStyle>
          <a:p>
            <a:pPr algn="r"/>
            <a:r>
              <a:rPr lang="en-US" sz="1200">
                <a:solidFill>
                  <a:srgbClr val="717073"/>
                </a:solidFill>
                <a:latin typeface="Tahoma" panose="020B0604030504040204" pitchFamily="34" charset="0"/>
                <a:ea typeface="Tahoma" panose="020B0604030504040204" pitchFamily="34" charset="0"/>
                <a:cs typeface="Tahoma" panose="020B0604030504040204" pitchFamily="34" charset="0"/>
              </a:rPr>
              <a:t>Page </a:t>
            </a:r>
            <a:fld id="{8B37D5FE-740C-46F5-801A-FA5477D9711F}" type="slidenum">
              <a:rPr lang="en-US" sz="1200" smtClean="0">
                <a:solidFill>
                  <a:srgbClr val="717073"/>
                </a:solidFill>
                <a:latin typeface="Tahoma" panose="020B0604030504040204" pitchFamily="34" charset="0"/>
                <a:ea typeface="Tahoma" panose="020B0604030504040204" pitchFamily="34" charset="0"/>
                <a:cs typeface="Tahoma" panose="020B0604030504040204" pitchFamily="34" charset="0"/>
              </a:rPr>
              <a:pPr algn="r"/>
              <a:t>‹#›</a:t>
            </a:fld>
            <a:endParaRPr lang="en-US" sz="1200">
              <a:solidFill>
                <a:srgbClr val="717073"/>
              </a:solidFill>
              <a:latin typeface="Tahoma" panose="020B0604030504040204" pitchFamily="34" charset="0"/>
              <a:ea typeface="Tahoma" panose="020B0604030504040204" pitchFamily="34" charset="0"/>
              <a:cs typeface="Tahoma" panose="020B0604030504040204" pitchFamily="34" charset="0"/>
            </a:endParaRPr>
          </a:p>
        </p:txBody>
      </p:sp>
    </p:spTree>
  </p:cSld>
  <p:clrMap bg1="lt1" tx1="dk1" bg2="dk2" tx2="lt2" accent1="accent1" accent2="accent2" accent3="accent3" accent4="accent4" accent5="accent5" accent6="accent6" hlink="hlink" folHlink="folHlink"/>
  <p:sldLayoutIdLst>
    <p:sldLayoutId id="2147483655" r:id="rId1"/>
    <p:sldLayoutId id="2147483659" r:id="rId2"/>
    <p:sldLayoutId id="2147483661" r:id="rId3"/>
    <p:sldLayoutId id="2147483664" r:id="rId4"/>
    <p:sldLayoutId id="2147483666" r:id="rId5"/>
    <p:sldLayoutId id="2147483678" r:id="rId6"/>
  </p:sldLayoutIdLst>
  <mc:AlternateContent xmlns:mc="http://schemas.openxmlformats.org/markup-compatibility/2006" xmlns:p14="http://schemas.microsoft.com/office/powerpoint/2010/main">
    <mc:Choice Requires="p14">
      <p:transition spd="med" p14:dur="700">
        <p:fade/>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448" userDrawn="1">
          <p15:clr>
            <a:srgbClr val="F26B43"/>
          </p15:clr>
        </p15:guide>
        <p15:guide id="2" pos="435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0"/>
            <a:ext cx="13032869" cy="5369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US" sz="1400">
              <a:latin typeface="Calibri"/>
            </a:endParaRPr>
          </a:p>
        </p:txBody>
      </p:sp>
      <p:sp>
        <p:nvSpPr>
          <p:cNvPr id="9" name="Rectangle 8"/>
          <p:cNvSpPr/>
          <p:nvPr/>
        </p:nvSpPr>
        <p:spPr>
          <a:xfrm>
            <a:off x="1174496" y="7098962"/>
            <a:ext cx="11399520" cy="3109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rtlCol="0" anchor="ctr"/>
          <a:lstStyle/>
          <a:p>
            <a:pPr algn="ctr"/>
            <a:endParaRPr lang="en-US" sz="1400">
              <a:latin typeface="Calibri"/>
            </a:endParaRPr>
          </a:p>
        </p:txBody>
      </p:sp>
      <p:sp>
        <p:nvSpPr>
          <p:cNvPr id="10" name="Oval 9"/>
          <p:cNvSpPr/>
          <p:nvPr userDrawn="1"/>
        </p:nvSpPr>
        <p:spPr>
          <a:xfrm>
            <a:off x="12405887" y="-147398"/>
            <a:ext cx="1270210" cy="924638"/>
          </a:xfrm>
          <a:prstGeom prst="ellipse">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400">
              <a:latin typeface="Calibri"/>
            </a:endParaRPr>
          </a:p>
        </p:txBody>
      </p:sp>
      <p:pic>
        <p:nvPicPr>
          <p:cNvPr id="7" name="Picture 6" descr="KCIA logo_Blue.eps"/>
          <p:cNvPicPr>
            <a:picLocks noChangeAspect="1"/>
          </p:cNvPicPr>
          <p:nvPr userDrawn="1"/>
        </p:nvPicPr>
        <p:blipFill rotWithShape="1">
          <a:blip r:embed="rId11" cstate="screen">
            <a:extLst>
              <a:ext uri="{28A0092B-C50C-407E-A947-70E740481C1C}">
                <a14:useLocalDpi xmlns:a14="http://schemas.microsoft.com/office/drawing/2010/main"/>
              </a:ext>
            </a:extLst>
          </a:blip>
          <a:srcRect l="-2117" t="-10740" r="81695" b="-1"/>
          <a:stretch/>
        </p:blipFill>
        <p:spPr>
          <a:xfrm>
            <a:off x="12405889" y="-68030"/>
            <a:ext cx="1242725" cy="845270"/>
          </a:xfrm>
          <a:prstGeom prst="rect">
            <a:avLst/>
          </a:prstGeom>
        </p:spPr>
      </p:pic>
      <p:sp>
        <p:nvSpPr>
          <p:cNvPr id="24" name="Slide Number Placeholder 5">
            <a:extLst>
              <a:ext uri="{FF2B5EF4-FFF2-40B4-BE49-F238E27FC236}">
                <a16:creationId xmlns:a16="http://schemas.microsoft.com/office/drawing/2014/main" id="{D8585BD9-B8AF-A64E-A6E5-4B3BB7D5C716}"/>
              </a:ext>
            </a:extLst>
          </p:cNvPr>
          <p:cNvSpPr txBox="1">
            <a:spLocks/>
          </p:cNvSpPr>
          <p:nvPr userDrawn="1"/>
        </p:nvSpPr>
        <p:spPr>
          <a:xfrm flipH="1">
            <a:off x="12218868" y="7352149"/>
            <a:ext cx="1256147" cy="267853"/>
          </a:xfrm>
          <a:prstGeom prst="rect">
            <a:avLst/>
          </a:prstGeom>
        </p:spPr>
        <p:txBody>
          <a:bodyPr/>
          <a:lstStyle>
            <a:defPPr>
              <a:defRPr lang="en-US"/>
            </a:defPPr>
            <a:lvl1pPr algn="ctr" defTabSz="509364" rtl="0" fontAlgn="base">
              <a:spcBef>
                <a:spcPct val="0"/>
              </a:spcBef>
              <a:spcAft>
                <a:spcPct val="0"/>
              </a:spcAft>
              <a:defRPr sz="1200" kern="1200">
                <a:solidFill>
                  <a:schemeClr val="bg2"/>
                </a:solidFill>
                <a:latin typeface="Arial" charset="0"/>
                <a:ea typeface="+mn-ea"/>
                <a:cs typeface="Arial" charset="0"/>
              </a:defRPr>
            </a:lvl1pPr>
            <a:lvl2pPr marL="509364" algn="l" defTabSz="509364" rtl="0" fontAlgn="base">
              <a:spcBef>
                <a:spcPct val="0"/>
              </a:spcBef>
              <a:spcAft>
                <a:spcPct val="0"/>
              </a:spcAft>
              <a:defRPr kern="1200">
                <a:solidFill>
                  <a:schemeClr val="tx1"/>
                </a:solidFill>
                <a:latin typeface="Arial" charset="0"/>
                <a:ea typeface="+mn-ea"/>
                <a:cs typeface="Arial" charset="0"/>
              </a:defRPr>
            </a:lvl2pPr>
            <a:lvl3pPr marL="1018730" algn="l" defTabSz="509364" rtl="0" fontAlgn="base">
              <a:spcBef>
                <a:spcPct val="0"/>
              </a:spcBef>
              <a:spcAft>
                <a:spcPct val="0"/>
              </a:spcAft>
              <a:defRPr kern="1200">
                <a:solidFill>
                  <a:schemeClr val="tx1"/>
                </a:solidFill>
                <a:latin typeface="Arial" charset="0"/>
                <a:ea typeface="+mn-ea"/>
                <a:cs typeface="Arial" charset="0"/>
              </a:defRPr>
            </a:lvl3pPr>
            <a:lvl4pPr marL="1528094" algn="l" defTabSz="509364" rtl="0" fontAlgn="base">
              <a:spcBef>
                <a:spcPct val="0"/>
              </a:spcBef>
              <a:spcAft>
                <a:spcPct val="0"/>
              </a:spcAft>
              <a:defRPr kern="1200">
                <a:solidFill>
                  <a:schemeClr val="tx1"/>
                </a:solidFill>
                <a:latin typeface="Arial" charset="0"/>
                <a:ea typeface="+mn-ea"/>
                <a:cs typeface="Arial" charset="0"/>
              </a:defRPr>
            </a:lvl4pPr>
            <a:lvl5pPr marL="2037460" algn="l" defTabSz="509364" rtl="0" fontAlgn="base">
              <a:spcBef>
                <a:spcPct val="0"/>
              </a:spcBef>
              <a:spcAft>
                <a:spcPct val="0"/>
              </a:spcAft>
              <a:defRPr kern="1200">
                <a:solidFill>
                  <a:schemeClr val="tx1"/>
                </a:solidFill>
                <a:latin typeface="Arial" charset="0"/>
                <a:ea typeface="+mn-ea"/>
                <a:cs typeface="Arial" charset="0"/>
              </a:defRPr>
            </a:lvl5pPr>
            <a:lvl6pPr marL="2546824" algn="l" defTabSz="1018730" rtl="0" eaLnBrk="1" latinLnBrk="0" hangingPunct="1">
              <a:defRPr kern="1200">
                <a:solidFill>
                  <a:schemeClr val="tx1"/>
                </a:solidFill>
                <a:latin typeface="Arial" charset="0"/>
                <a:ea typeface="+mn-ea"/>
                <a:cs typeface="Arial" charset="0"/>
              </a:defRPr>
            </a:lvl6pPr>
            <a:lvl7pPr marL="3056189" algn="l" defTabSz="1018730" rtl="0" eaLnBrk="1" latinLnBrk="0" hangingPunct="1">
              <a:defRPr kern="1200">
                <a:solidFill>
                  <a:schemeClr val="tx1"/>
                </a:solidFill>
                <a:latin typeface="Arial" charset="0"/>
                <a:ea typeface="+mn-ea"/>
                <a:cs typeface="Arial" charset="0"/>
              </a:defRPr>
            </a:lvl7pPr>
            <a:lvl8pPr marL="3565555" algn="l" defTabSz="1018730" rtl="0" eaLnBrk="1" latinLnBrk="0" hangingPunct="1">
              <a:defRPr kern="1200">
                <a:solidFill>
                  <a:schemeClr val="tx1"/>
                </a:solidFill>
                <a:latin typeface="Arial" charset="0"/>
                <a:ea typeface="+mn-ea"/>
                <a:cs typeface="Arial" charset="0"/>
              </a:defRPr>
            </a:lvl8pPr>
            <a:lvl9pPr marL="4074919" algn="l" defTabSz="1018730" rtl="0" eaLnBrk="1" latinLnBrk="0" hangingPunct="1">
              <a:defRPr kern="1200">
                <a:solidFill>
                  <a:schemeClr val="tx1"/>
                </a:solidFill>
                <a:latin typeface="Arial" charset="0"/>
                <a:ea typeface="+mn-ea"/>
                <a:cs typeface="Arial" charset="0"/>
              </a:defRPr>
            </a:lvl9pPr>
          </a:lstStyle>
          <a:p>
            <a:r>
              <a:rPr lang="en-US" sz="1200">
                <a:solidFill>
                  <a:srgbClr val="717073"/>
                </a:solidFill>
                <a:latin typeface="Tahoma" panose="020B0604030504040204" pitchFamily="34" charset="0"/>
                <a:ea typeface="Tahoma" panose="020B0604030504040204" pitchFamily="34" charset="0"/>
                <a:cs typeface="Tahoma" panose="020B0604030504040204" pitchFamily="34" charset="0"/>
              </a:rPr>
              <a:t>Page </a:t>
            </a:r>
            <a:fld id="{8B37D5FE-740C-46F5-801A-FA5477D9711F}" type="slidenum">
              <a:rPr lang="en-US" sz="1200" smtClean="0">
                <a:solidFill>
                  <a:srgbClr val="717073"/>
                </a:solidFill>
                <a:latin typeface="Tahoma" panose="020B0604030504040204" pitchFamily="34" charset="0"/>
                <a:ea typeface="Tahoma" panose="020B0604030504040204" pitchFamily="34" charset="0"/>
                <a:cs typeface="Tahoma" panose="020B0604030504040204" pitchFamily="34" charset="0"/>
              </a:rPr>
              <a:pPr/>
              <a:t>‹#›</a:t>
            </a:fld>
            <a:endParaRPr lang="en-US" sz="1200">
              <a:solidFill>
                <a:srgbClr val="717073"/>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18327783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Lst>
  <p:hf sldNum="0" hdr="0" ftr="0" dt="0"/>
  <p:txStyles>
    <p:titleStyle>
      <a:lvl1pPr algn="l" defTabSz="1018739" rtl="0" eaLnBrk="1" latinLnBrk="0" hangingPunct="1">
        <a:spcBef>
          <a:spcPct val="0"/>
        </a:spcBef>
        <a:buNone/>
        <a:defRPr sz="4000" kern="1200">
          <a:solidFill>
            <a:srgbClr val="5A5A5A"/>
          </a:solidFill>
          <a:latin typeface="Impact"/>
          <a:ea typeface="+mj-ea"/>
          <a:cs typeface="Impact"/>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5621" indent="-305621" algn="l" defTabSz="1018739" rtl="0" eaLnBrk="1" latinLnBrk="0" hangingPunct="1">
        <a:spcBef>
          <a:spcPct val="20000"/>
        </a:spcBef>
        <a:buClr>
          <a:schemeClr val="accent1"/>
        </a:buClr>
        <a:buFont typeface="Arial" pitchFamily="34" charset="0"/>
        <a:buChar char="•"/>
        <a:defRPr sz="2400" kern="1200">
          <a:solidFill>
            <a:schemeClr val="tx2"/>
          </a:solidFill>
          <a:latin typeface="Calibri"/>
          <a:ea typeface="+mn-ea"/>
          <a:cs typeface="Calibri"/>
        </a:defRPr>
      </a:lvl1pPr>
      <a:lvl2pPr marL="662181" indent="-210295" algn="l" defTabSz="1018739" rtl="0" eaLnBrk="1" latinLnBrk="0" hangingPunct="1">
        <a:spcBef>
          <a:spcPct val="20000"/>
        </a:spcBef>
        <a:buClr>
          <a:schemeClr val="accent1"/>
        </a:buClr>
        <a:buFont typeface="Lucida Grande"/>
        <a:buChar char="–"/>
        <a:defRPr sz="1800" kern="1200">
          <a:solidFill>
            <a:schemeClr val="tx2"/>
          </a:solidFill>
          <a:latin typeface="Calibri"/>
          <a:ea typeface="+mn-ea"/>
          <a:cs typeface="Calibri"/>
        </a:defRPr>
      </a:lvl2pPr>
      <a:lvl3pPr marL="967802" indent="-254685" algn="l" defTabSz="1018739" rtl="0" eaLnBrk="1" latinLnBrk="0" hangingPunct="1">
        <a:spcBef>
          <a:spcPct val="20000"/>
        </a:spcBef>
        <a:buClr>
          <a:schemeClr val="accent1"/>
        </a:buClr>
        <a:buFont typeface="Arial" pitchFamily="34" charset="0"/>
        <a:buChar char="•"/>
        <a:defRPr sz="2200" kern="1200">
          <a:solidFill>
            <a:schemeClr val="tx2"/>
          </a:solidFill>
          <a:latin typeface="Calibri"/>
          <a:ea typeface="+mn-ea"/>
          <a:cs typeface="Calibri"/>
        </a:defRPr>
      </a:lvl3pPr>
      <a:lvl4pPr marL="1273425" indent="-254685" algn="l" defTabSz="1018739" rtl="0" eaLnBrk="1" latinLnBrk="0" hangingPunct="1">
        <a:spcBef>
          <a:spcPct val="20000"/>
        </a:spcBef>
        <a:buClr>
          <a:schemeClr val="accent1"/>
        </a:buClr>
        <a:buFont typeface="Arial" pitchFamily="34" charset="0"/>
        <a:buChar char="•"/>
        <a:defRPr sz="2000" kern="1200">
          <a:solidFill>
            <a:schemeClr val="tx2"/>
          </a:solidFill>
          <a:latin typeface="Calibri"/>
          <a:ea typeface="+mn-ea"/>
          <a:cs typeface="Calibri"/>
        </a:defRPr>
      </a:lvl4pPr>
      <a:lvl5pPr marL="1528109" indent="-254685" algn="l" defTabSz="1018739" rtl="0" eaLnBrk="1" latinLnBrk="0" hangingPunct="1">
        <a:spcBef>
          <a:spcPct val="20000"/>
        </a:spcBef>
        <a:buClr>
          <a:schemeClr val="accent1"/>
        </a:buClr>
        <a:buFont typeface="Arial" pitchFamily="34" charset="0"/>
        <a:buChar char="•"/>
        <a:defRPr sz="2000" kern="1200" baseline="0">
          <a:solidFill>
            <a:schemeClr val="tx2"/>
          </a:solidFill>
          <a:latin typeface="Calibri"/>
          <a:ea typeface="+mn-ea"/>
          <a:cs typeface="Calibri"/>
        </a:defRPr>
      </a:lvl5pPr>
      <a:lvl6pPr marL="1833730" indent="-254685" algn="l" defTabSz="1018739"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6pPr>
      <a:lvl7pPr marL="2118977" indent="-254685" algn="l" defTabSz="1018739"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7pPr>
      <a:lvl8pPr marL="2444974" indent="-254685" algn="l" defTabSz="1018739"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8pPr>
      <a:lvl9pPr marL="2750596" indent="-254685" algn="l" defTabSz="1018739"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9pPr>
    </p:bodyStyle>
    <p:otherStyle>
      <a:defPPr>
        <a:defRPr lang="en-US"/>
      </a:defPPr>
      <a:lvl1pPr marL="0" algn="l" defTabSz="1018739" rtl="0" eaLnBrk="1" latinLnBrk="0" hangingPunct="1">
        <a:defRPr sz="2000" kern="1200">
          <a:solidFill>
            <a:schemeClr val="tx1"/>
          </a:solidFill>
          <a:latin typeface="+mn-lt"/>
          <a:ea typeface="+mn-ea"/>
          <a:cs typeface="+mn-cs"/>
        </a:defRPr>
      </a:lvl1pPr>
      <a:lvl2pPr marL="509369" algn="l" defTabSz="1018739" rtl="0" eaLnBrk="1" latinLnBrk="0" hangingPunct="1">
        <a:defRPr sz="2000" kern="1200">
          <a:solidFill>
            <a:schemeClr val="tx1"/>
          </a:solidFill>
          <a:latin typeface="+mn-lt"/>
          <a:ea typeface="+mn-ea"/>
          <a:cs typeface="+mn-cs"/>
        </a:defRPr>
      </a:lvl2pPr>
      <a:lvl3pPr marL="1018739" algn="l" defTabSz="1018739" rtl="0" eaLnBrk="1" latinLnBrk="0" hangingPunct="1">
        <a:defRPr sz="2000" kern="1200">
          <a:solidFill>
            <a:schemeClr val="tx1"/>
          </a:solidFill>
          <a:latin typeface="+mn-lt"/>
          <a:ea typeface="+mn-ea"/>
          <a:cs typeface="+mn-cs"/>
        </a:defRPr>
      </a:lvl3pPr>
      <a:lvl4pPr marL="1528109" algn="l" defTabSz="1018739" rtl="0" eaLnBrk="1" latinLnBrk="0" hangingPunct="1">
        <a:defRPr sz="2000" kern="1200">
          <a:solidFill>
            <a:schemeClr val="tx1"/>
          </a:solidFill>
          <a:latin typeface="+mn-lt"/>
          <a:ea typeface="+mn-ea"/>
          <a:cs typeface="+mn-cs"/>
        </a:defRPr>
      </a:lvl4pPr>
      <a:lvl5pPr marL="2037478" algn="l" defTabSz="1018739" rtl="0" eaLnBrk="1" latinLnBrk="0" hangingPunct="1">
        <a:defRPr sz="2000" kern="1200">
          <a:solidFill>
            <a:schemeClr val="tx1"/>
          </a:solidFill>
          <a:latin typeface="+mn-lt"/>
          <a:ea typeface="+mn-ea"/>
          <a:cs typeface="+mn-cs"/>
        </a:defRPr>
      </a:lvl5pPr>
      <a:lvl6pPr marL="2546848" algn="l" defTabSz="1018739" rtl="0" eaLnBrk="1" latinLnBrk="0" hangingPunct="1">
        <a:defRPr sz="2000" kern="1200">
          <a:solidFill>
            <a:schemeClr val="tx1"/>
          </a:solidFill>
          <a:latin typeface="+mn-lt"/>
          <a:ea typeface="+mn-ea"/>
          <a:cs typeface="+mn-cs"/>
        </a:defRPr>
      </a:lvl6pPr>
      <a:lvl7pPr marL="3056217" algn="l" defTabSz="1018739" rtl="0" eaLnBrk="1" latinLnBrk="0" hangingPunct="1">
        <a:defRPr sz="2000" kern="1200">
          <a:solidFill>
            <a:schemeClr val="tx1"/>
          </a:solidFill>
          <a:latin typeface="+mn-lt"/>
          <a:ea typeface="+mn-ea"/>
          <a:cs typeface="+mn-cs"/>
        </a:defRPr>
      </a:lvl7pPr>
      <a:lvl8pPr marL="3565588" algn="l" defTabSz="1018739" rtl="0" eaLnBrk="1" latinLnBrk="0" hangingPunct="1">
        <a:defRPr sz="2000" kern="1200">
          <a:solidFill>
            <a:schemeClr val="tx1"/>
          </a:solidFill>
          <a:latin typeface="+mn-lt"/>
          <a:ea typeface="+mn-ea"/>
          <a:cs typeface="+mn-cs"/>
        </a:defRPr>
      </a:lvl8pPr>
      <a:lvl9pPr marL="4074957" algn="l" defTabSz="1018739" rtl="0" eaLnBrk="1" latinLnBrk="0" hangingPunct="1">
        <a:defRPr sz="20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496" userDrawn="1">
          <p15:clr>
            <a:srgbClr val="F26B43"/>
          </p15:clr>
        </p15:guide>
        <p15:guide id="2" pos="4352" userDrawn="1">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8.jpg"/><Relationship Id="rId3" Type="http://schemas.openxmlformats.org/officeDocument/2006/relationships/image" Target="../media/image4.jpg"/><Relationship Id="rId7" Type="http://schemas.openxmlformats.org/officeDocument/2006/relationships/hyperlink" Target="https://www.knightcommission.org/2021/09/knight-commission-releases-new-report-in-its-transforming-the-d-i-model-series/" TargetMode="External"/><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7.png"/><Relationship Id="rId5" Type="http://schemas.openxmlformats.org/officeDocument/2006/relationships/image" Target="../media/image6.jpg"/><Relationship Id="rId4" Type="http://schemas.openxmlformats.org/officeDocument/2006/relationships/image" Target="../media/image5.png"/><Relationship Id="rId9" Type="http://schemas.openxmlformats.org/officeDocument/2006/relationships/image" Target="../media/image9.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0"/>
        <p:cNvGrpSpPr/>
        <p:nvPr/>
      </p:nvGrpSpPr>
      <p:grpSpPr>
        <a:xfrm>
          <a:off x="0" y="0"/>
          <a:ext cx="0" cy="0"/>
          <a:chOff x="0" y="0"/>
          <a:chExt cx="0" cy="0"/>
        </a:xfrm>
      </p:grpSpPr>
      <p:pic>
        <p:nvPicPr>
          <p:cNvPr id="51" name="Google Shape;51;g10702eaec59_0_0"/>
          <p:cNvPicPr preferRelativeResize="0"/>
          <p:nvPr/>
        </p:nvPicPr>
        <p:blipFill>
          <a:blip r:embed="rId3">
            <a:alphaModFix/>
          </a:blip>
          <a:stretch>
            <a:fillRect/>
          </a:stretch>
        </p:blipFill>
        <p:spPr>
          <a:xfrm>
            <a:off x="161300" y="2831176"/>
            <a:ext cx="1619025" cy="1619025"/>
          </a:xfrm>
          <a:prstGeom prst="rect">
            <a:avLst/>
          </a:prstGeom>
          <a:noFill/>
          <a:ln>
            <a:noFill/>
          </a:ln>
        </p:spPr>
      </p:pic>
      <p:pic>
        <p:nvPicPr>
          <p:cNvPr id="52" name="Google Shape;52;g10702eaec59_0_0"/>
          <p:cNvPicPr preferRelativeResize="0"/>
          <p:nvPr/>
        </p:nvPicPr>
        <p:blipFill>
          <a:blip r:embed="rId4">
            <a:alphaModFix/>
          </a:blip>
          <a:stretch>
            <a:fillRect/>
          </a:stretch>
        </p:blipFill>
        <p:spPr>
          <a:xfrm>
            <a:off x="6908800" y="3014213"/>
            <a:ext cx="1477874" cy="1417561"/>
          </a:xfrm>
          <a:prstGeom prst="rect">
            <a:avLst/>
          </a:prstGeom>
          <a:noFill/>
          <a:ln>
            <a:noFill/>
          </a:ln>
        </p:spPr>
      </p:pic>
      <p:pic>
        <p:nvPicPr>
          <p:cNvPr id="53" name="Google Shape;53;g10702eaec59_0_0"/>
          <p:cNvPicPr preferRelativeResize="0"/>
          <p:nvPr/>
        </p:nvPicPr>
        <p:blipFill rotWithShape="1">
          <a:blip r:embed="rId5">
            <a:alphaModFix/>
          </a:blip>
          <a:srcRect l="12146" t="11098" r="10038" b="12149"/>
          <a:stretch/>
        </p:blipFill>
        <p:spPr>
          <a:xfrm>
            <a:off x="231875" y="827888"/>
            <a:ext cx="1477875" cy="1457670"/>
          </a:xfrm>
          <a:prstGeom prst="rect">
            <a:avLst/>
          </a:prstGeom>
          <a:noFill/>
          <a:ln>
            <a:noFill/>
          </a:ln>
        </p:spPr>
      </p:pic>
      <p:sp>
        <p:nvSpPr>
          <p:cNvPr id="54" name="Google Shape;54;g10702eaec59_0_0"/>
          <p:cNvSpPr txBox="1"/>
          <p:nvPr/>
        </p:nvSpPr>
        <p:spPr>
          <a:xfrm>
            <a:off x="1814900" y="710750"/>
            <a:ext cx="4816500" cy="215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b="1">
                <a:highlight>
                  <a:srgbClr val="FFFFFF"/>
                </a:highlight>
              </a:rPr>
              <a:t>College sports: Rethink, reimagine, restructure, rebuild</a:t>
            </a:r>
            <a:endParaRPr sz="1600" b="1" u="sng">
              <a:solidFill>
                <a:srgbClr val="06467F"/>
              </a:solidFill>
              <a:highlight>
                <a:srgbClr val="FFFFFF"/>
              </a:highlight>
            </a:endParaRPr>
          </a:p>
          <a:p>
            <a:pPr marL="0" lvl="0" indent="0" algn="l" rtl="0">
              <a:spcBef>
                <a:spcPts val="0"/>
              </a:spcBef>
              <a:spcAft>
                <a:spcPts val="0"/>
              </a:spcAft>
              <a:buNone/>
            </a:pPr>
            <a:r>
              <a:rPr lang="en-US" sz="1600">
                <a:highlight>
                  <a:srgbClr val="FFFFFF"/>
                </a:highlight>
              </a:rPr>
              <a:t>Sports Business Journal, November 29, 2021</a:t>
            </a:r>
            <a:endParaRPr sz="1600">
              <a:highlight>
                <a:srgbClr val="FFFFFF"/>
              </a:highlight>
            </a:endParaRPr>
          </a:p>
          <a:p>
            <a:pPr marL="0" lvl="0" indent="0" algn="l" rtl="0">
              <a:spcBef>
                <a:spcPts val="0"/>
              </a:spcBef>
              <a:spcAft>
                <a:spcPts val="0"/>
              </a:spcAft>
              <a:buNone/>
            </a:pPr>
            <a:r>
              <a:rPr lang="en-US" sz="1600">
                <a:highlight>
                  <a:srgbClr val="FFFFFF"/>
                </a:highlight>
              </a:rPr>
              <a:t>Knight Commission CEO Perko:</a:t>
            </a:r>
            <a:r>
              <a:rPr lang="en-US" sz="1600" i="1">
                <a:highlight>
                  <a:srgbClr val="FFFFFF"/>
                </a:highlight>
              </a:rPr>
              <a:t> “We believe Division I needs a new financial framework that requires more funding for the health, education and safety of the athletes and at the same time puts constraints on runaway spending.”</a:t>
            </a:r>
            <a:endParaRPr sz="1600">
              <a:latin typeface="Calibri"/>
              <a:ea typeface="Calibri"/>
              <a:cs typeface="Calibri"/>
              <a:sym typeface="Calibri"/>
            </a:endParaRPr>
          </a:p>
        </p:txBody>
      </p:sp>
      <p:sp>
        <p:nvSpPr>
          <p:cNvPr id="55" name="Google Shape;55;g10702eaec59_0_0"/>
          <p:cNvSpPr txBox="1"/>
          <p:nvPr/>
        </p:nvSpPr>
        <p:spPr>
          <a:xfrm>
            <a:off x="1814900" y="2931900"/>
            <a:ext cx="48165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b="1"/>
              <a:t>In a New Constitution, the NCAA Reduces the Power of a Key Player: Itself</a:t>
            </a:r>
            <a:endParaRPr sz="1600" b="1" u="sng">
              <a:solidFill>
                <a:srgbClr val="06467F"/>
              </a:solidFill>
            </a:endParaRPr>
          </a:p>
          <a:p>
            <a:pPr marL="0" lvl="0" indent="0" algn="l" rtl="0">
              <a:spcBef>
                <a:spcPts val="0"/>
              </a:spcBef>
              <a:spcAft>
                <a:spcPts val="0"/>
              </a:spcAft>
              <a:buNone/>
            </a:pPr>
            <a:r>
              <a:rPr lang="en-US" sz="1600"/>
              <a:t>Wall Street Journal, November 15, 2021</a:t>
            </a:r>
            <a:endParaRPr sz="1600"/>
          </a:p>
          <a:p>
            <a:pPr marL="0" lvl="0" indent="0" algn="l" rtl="0">
              <a:spcBef>
                <a:spcPts val="0"/>
              </a:spcBef>
              <a:spcAft>
                <a:spcPts val="0"/>
              </a:spcAft>
              <a:buNone/>
            </a:pPr>
            <a:r>
              <a:rPr lang="en-US" sz="1600"/>
              <a:t>CEO Amy Perko:</a:t>
            </a:r>
            <a:r>
              <a:rPr lang="en-US" sz="1600" i="1"/>
              <a:t> "[The new Constitution] puts the future of Division I, everything from revenue distribution to enforcement, in the hands of Division I leaders to define for the future.”</a:t>
            </a:r>
            <a:endParaRPr sz="1600" b="1">
              <a:highlight>
                <a:srgbClr val="FFFFFF"/>
              </a:highlight>
            </a:endParaRPr>
          </a:p>
        </p:txBody>
      </p:sp>
      <p:sp>
        <p:nvSpPr>
          <p:cNvPr id="56" name="Google Shape;56;g10702eaec59_0_0"/>
          <p:cNvSpPr txBox="1"/>
          <p:nvPr/>
        </p:nvSpPr>
        <p:spPr>
          <a:xfrm>
            <a:off x="8527775" y="710750"/>
            <a:ext cx="5123100" cy="21549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b="1">
                <a:highlight>
                  <a:srgbClr val="FFFFFF"/>
                </a:highlight>
              </a:rPr>
              <a:t>The NCAA is voting on a new constitution. Here’s what that means for college sports fans</a:t>
            </a:r>
            <a:endParaRPr sz="1600" b="1" u="sng">
              <a:solidFill>
                <a:srgbClr val="06467F"/>
              </a:solidFill>
              <a:highlight>
                <a:srgbClr val="FFFFFF"/>
              </a:highlight>
            </a:endParaRPr>
          </a:p>
          <a:p>
            <a:pPr marL="0" lvl="0" indent="0" algn="l" rtl="0">
              <a:spcBef>
                <a:spcPts val="0"/>
              </a:spcBef>
              <a:spcAft>
                <a:spcPts val="0"/>
              </a:spcAft>
              <a:buNone/>
            </a:pPr>
            <a:r>
              <a:rPr lang="en-US" sz="1600">
                <a:highlight>
                  <a:srgbClr val="FFFFFF"/>
                </a:highlight>
              </a:rPr>
              <a:t>Washington Post, November 15, 2021</a:t>
            </a:r>
            <a:endParaRPr sz="1600">
              <a:highlight>
                <a:srgbClr val="FFFFFF"/>
              </a:highlight>
            </a:endParaRPr>
          </a:p>
          <a:p>
            <a:pPr marL="0" lvl="0" indent="0" algn="l" rtl="0">
              <a:spcBef>
                <a:spcPts val="0"/>
              </a:spcBef>
              <a:spcAft>
                <a:spcPts val="0"/>
              </a:spcAft>
              <a:buNone/>
            </a:pPr>
            <a:r>
              <a:rPr lang="en-US" sz="1600" i="1">
                <a:highlight>
                  <a:srgbClr val="FFFFFF"/>
                </a:highlight>
              </a:rPr>
              <a:t>“Co-Chair Nancy Zimpher characterized the decision over whether to adopt or reject the values central to its model as ‘the clarion designation of whether once and for all we are an academic enterprise as opposed to a commercial enterprise.’”</a:t>
            </a:r>
            <a:endParaRPr sz="1600" b="1"/>
          </a:p>
        </p:txBody>
      </p:sp>
      <p:sp>
        <p:nvSpPr>
          <p:cNvPr id="57" name="Google Shape;57;g10702eaec59_0_0"/>
          <p:cNvSpPr txBox="1"/>
          <p:nvPr/>
        </p:nvSpPr>
        <p:spPr>
          <a:xfrm>
            <a:off x="8527775" y="2891850"/>
            <a:ext cx="5123100" cy="1662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b="1"/>
              <a:t>Opportunity for Change</a:t>
            </a:r>
            <a:endParaRPr sz="1600" b="1" u="sng">
              <a:solidFill>
                <a:srgbClr val="06467F"/>
              </a:solidFill>
            </a:endParaRPr>
          </a:p>
          <a:p>
            <a:pPr marL="0" lvl="0" indent="0" algn="l" rtl="0">
              <a:spcBef>
                <a:spcPts val="0"/>
              </a:spcBef>
              <a:spcAft>
                <a:spcPts val="0"/>
              </a:spcAft>
              <a:buNone/>
            </a:pPr>
            <a:r>
              <a:rPr lang="en-US" sz="1600"/>
              <a:t>Front Office Sports, November 12, 2021</a:t>
            </a:r>
            <a:endParaRPr sz="1600"/>
          </a:p>
          <a:p>
            <a:pPr marL="0" lvl="0" indent="0" algn="l" rtl="0">
              <a:spcBef>
                <a:spcPts val="0"/>
              </a:spcBef>
              <a:spcAft>
                <a:spcPts val="0"/>
              </a:spcAft>
              <a:buNone/>
            </a:pPr>
            <a:r>
              <a:rPr lang="en-US" sz="1600" i="1"/>
              <a:t>“…the [NCAA Constitution] draft also gives Division I the actual power to reorganize its budget — so the idea comes just in time. On top of that, the [C.A.R.E.] model has momentum."</a:t>
            </a:r>
            <a:endParaRPr sz="1600" b="1"/>
          </a:p>
        </p:txBody>
      </p:sp>
      <p:pic>
        <p:nvPicPr>
          <p:cNvPr id="58" name="Google Shape;58;g10702eaec59_0_0"/>
          <p:cNvPicPr preferRelativeResize="0"/>
          <p:nvPr/>
        </p:nvPicPr>
        <p:blipFill>
          <a:blip r:embed="rId6">
            <a:alphaModFix/>
          </a:blip>
          <a:stretch>
            <a:fillRect/>
          </a:stretch>
        </p:blipFill>
        <p:spPr>
          <a:xfrm>
            <a:off x="6908800" y="4867800"/>
            <a:ext cx="1477875" cy="1734033"/>
          </a:xfrm>
          <a:prstGeom prst="rect">
            <a:avLst/>
          </a:prstGeom>
          <a:noFill/>
          <a:ln>
            <a:noFill/>
          </a:ln>
        </p:spPr>
      </p:pic>
      <p:sp>
        <p:nvSpPr>
          <p:cNvPr id="59" name="Google Shape;59;g10702eaec59_0_0"/>
          <p:cNvSpPr txBox="1"/>
          <p:nvPr/>
        </p:nvSpPr>
        <p:spPr>
          <a:xfrm>
            <a:off x="8527775" y="4906738"/>
            <a:ext cx="51231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b="1">
                <a:highlight>
                  <a:srgbClr val="FFFFFF"/>
                </a:highlight>
              </a:rPr>
              <a:t>NCAA rewrites constitution, sets stage for transformation</a:t>
            </a:r>
            <a:endParaRPr sz="1600" b="1" u="sng">
              <a:solidFill>
                <a:srgbClr val="06467F"/>
              </a:solidFill>
              <a:highlight>
                <a:srgbClr val="FFFFFF"/>
              </a:highlight>
            </a:endParaRPr>
          </a:p>
          <a:p>
            <a:pPr marL="0" lvl="0" indent="0" algn="l" rtl="0">
              <a:spcBef>
                <a:spcPts val="0"/>
              </a:spcBef>
              <a:spcAft>
                <a:spcPts val="0"/>
              </a:spcAft>
              <a:buNone/>
            </a:pPr>
            <a:r>
              <a:rPr lang="en-US" sz="1600">
                <a:highlight>
                  <a:srgbClr val="FFFFFF"/>
                </a:highlight>
              </a:rPr>
              <a:t>Associated Press, November 9, 2021</a:t>
            </a:r>
            <a:endParaRPr sz="1600">
              <a:highlight>
                <a:srgbClr val="FFFFFF"/>
              </a:highlight>
            </a:endParaRPr>
          </a:p>
          <a:p>
            <a:pPr marL="0" lvl="0" indent="0" algn="l" rtl="0">
              <a:spcBef>
                <a:spcPts val="0"/>
              </a:spcBef>
              <a:spcAft>
                <a:spcPts val="0"/>
              </a:spcAft>
              <a:buNone/>
            </a:pPr>
            <a:r>
              <a:rPr lang="en-US" sz="1600" i="1">
                <a:highlight>
                  <a:srgbClr val="FFFFFF"/>
                </a:highlight>
              </a:rPr>
              <a:t>“The Knight Commission recently proposed a</a:t>
            </a:r>
            <a:r>
              <a:rPr lang="en-US" sz="1600" i="1">
                <a:highlight>
                  <a:srgbClr val="FFFFFF"/>
                </a:highlight>
                <a:uFill>
                  <a:noFill/>
                </a:uFill>
                <a:hlinkClick r:id="rId7"/>
              </a:rPr>
              <a:t> revenue-sharing model</a:t>
            </a:r>
            <a:r>
              <a:rPr lang="en-US" sz="1600" i="1">
                <a:highlight>
                  <a:srgbClr val="FFFFFF"/>
                </a:highlight>
              </a:rPr>
              <a:t> that it believes would curb the athletics arms race at the top of Division I and better support educational goals.”</a:t>
            </a:r>
            <a:endParaRPr sz="1600" b="1"/>
          </a:p>
        </p:txBody>
      </p:sp>
      <p:pic>
        <p:nvPicPr>
          <p:cNvPr id="60" name="Google Shape;60;g10702eaec59_0_0"/>
          <p:cNvPicPr preferRelativeResize="0"/>
          <p:nvPr/>
        </p:nvPicPr>
        <p:blipFill>
          <a:blip r:embed="rId8">
            <a:alphaModFix/>
          </a:blip>
          <a:stretch>
            <a:fillRect/>
          </a:stretch>
        </p:blipFill>
        <p:spPr>
          <a:xfrm>
            <a:off x="153447" y="4995825"/>
            <a:ext cx="1619025" cy="1619025"/>
          </a:xfrm>
          <a:prstGeom prst="rect">
            <a:avLst/>
          </a:prstGeom>
          <a:noFill/>
          <a:ln>
            <a:noFill/>
          </a:ln>
        </p:spPr>
      </p:pic>
      <p:sp>
        <p:nvSpPr>
          <p:cNvPr id="61" name="Google Shape;61;g10702eaec59_0_0"/>
          <p:cNvSpPr txBox="1"/>
          <p:nvPr/>
        </p:nvSpPr>
        <p:spPr>
          <a:xfrm>
            <a:off x="1814900" y="4906750"/>
            <a:ext cx="4865700" cy="190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sz="1600" b="1"/>
              <a:t>FBS schools spent over $533.6M in dead money</a:t>
            </a:r>
            <a:endParaRPr sz="1600" b="1" u="sng">
              <a:solidFill>
                <a:srgbClr val="06467F"/>
              </a:solidFill>
            </a:endParaRPr>
          </a:p>
          <a:p>
            <a:pPr marL="0" lvl="0" indent="0" algn="l" rtl="0">
              <a:spcBef>
                <a:spcPts val="0"/>
              </a:spcBef>
              <a:spcAft>
                <a:spcPts val="0"/>
              </a:spcAft>
              <a:buNone/>
            </a:pPr>
            <a:r>
              <a:rPr lang="en-US" sz="1600"/>
              <a:t>ESPN, November 4, 2021</a:t>
            </a:r>
            <a:endParaRPr sz="1600"/>
          </a:p>
          <a:p>
            <a:pPr marL="0" lvl="0" indent="0" algn="l" rtl="0">
              <a:spcBef>
                <a:spcPts val="0"/>
              </a:spcBef>
              <a:spcAft>
                <a:spcPts val="0"/>
              </a:spcAft>
              <a:buNone/>
            </a:pPr>
            <a:r>
              <a:rPr lang="en-US" sz="1600"/>
              <a:t>Knight Commission CEO Perko:</a:t>
            </a:r>
            <a:r>
              <a:rPr lang="en-US" sz="1600" i="1"/>
              <a:t> “This is exactly why we released our 2021 C.A.R.E. model report. If far-reaching steps aren't taken soon to control runaway spending on coaches, hundreds of millions of dollars will just continue to be wasted.”</a:t>
            </a:r>
            <a:endParaRPr sz="1600" b="1"/>
          </a:p>
        </p:txBody>
      </p:sp>
      <p:pic>
        <p:nvPicPr>
          <p:cNvPr id="62" name="Google Shape;62;g10702eaec59_0_0"/>
          <p:cNvPicPr preferRelativeResize="0"/>
          <p:nvPr/>
        </p:nvPicPr>
        <p:blipFill>
          <a:blip r:embed="rId9">
            <a:alphaModFix/>
          </a:blip>
          <a:stretch>
            <a:fillRect/>
          </a:stretch>
        </p:blipFill>
        <p:spPr>
          <a:xfrm>
            <a:off x="6908800" y="817788"/>
            <a:ext cx="1477875" cy="1477875"/>
          </a:xfrm>
          <a:prstGeom prst="rect">
            <a:avLst/>
          </a:prstGeom>
          <a:noFill/>
          <a:ln>
            <a:noFill/>
          </a:ln>
        </p:spPr>
      </p:pic>
      <p:sp>
        <p:nvSpPr>
          <p:cNvPr id="63" name="Google Shape;63;g10702eaec59_0_0"/>
          <p:cNvSpPr txBox="1"/>
          <p:nvPr/>
        </p:nvSpPr>
        <p:spPr>
          <a:xfrm>
            <a:off x="970812" y="45818"/>
            <a:ext cx="10624920" cy="55395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None/>
            </a:pPr>
            <a:r>
              <a:rPr lang="en-US" sz="3000" b="1" i="0" u="none" strike="noStrike" cap="none" dirty="0">
                <a:solidFill>
                  <a:srgbClr val="F2F2F2"/>
                </a:solidFill>
                <a:latin typeface="Tahoma"/>
                <a:ea typeface="Tahoma"/>
                <a:cs typeface="Tahoma"/>
                <a:sym typeface="Tahoma"/>
              </a:rPr>
              <a:t>Knight Commission on NCAA Future</a:t>
            </a:r>
            <a:endParaRPr dirty="0"/>
          </a:p>
        </p:txBody>
      </p:sp>
      <p:sp>
        <p:nvSpPr>
          <p:cNvPr id="64" name="Google Shape;64;g10702eaec59_0_0"/>
          <p:cNvSpPr txBox="1"/>
          <p:nvPr/>
        </p:nvSpPr>
        <p:spPr>
          <a:xfrm>
            <a:off x="11971000" y="7167950"/>
            <a:ext cx="700500" cy="400200"/>
          </a:xfrm>
          <a:prstGeom prst="rect">
            <a:avLst/>
          </a:prstGeom>
          <a:solidFill>
            <a:schemeClr val="lt1"/>
          </a:solid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US">
                <a:highlight>
                  <a:schemeClr val="lt1"/>
                </a:highlight>
                <a:latin typeface="Calibri"/>
                <a:ea typeface="Calibri"/>
                <a:cs typeface="Calibri"/>
                <a:sym typeface="Calibri"/>
              </a:rPr>
              <a:t>     </a:t>
            </a:r>
            <a:endParaRPr>
              <a:highlight>
                <a:schemeClr val="lt1"/>
              </a:highlight>
              <a:latin typeface="Calibri"/>
              <a:ea typeface="Calibri"/>
              <a:cs typeface="Calibri"/>
              <a:sym typeface="Calibri"/>
            </a:endParaRPr>
          </a:p>
        </p:txBody>
      </p:sp>
    </p:spTree>
    <p:extLst>
      <p:ext uri="{BB962C8B-B14F-4D97-AF65-F5344CB8AC3E}">
        <p14:creationId xmlns:p14="http://schemas.microsoft.com/office/powerpoint/2010/main" val="4145895485"/>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NewsPrint">
  <a:themeElements>
    <a:clrScheme name="KCIA color palette">
      <a:dk1>
        <a:srgbClr val="1A2D63"/>
      </a:dk1>
      <a:lt1>
        <a:srgbClr val="FFFFFF"/>
      </a:lt1>
      <a:dk2>
        <a:srgbClr val="5A5A5A"/>
      </a:dk2>
      <a:lt2>
        <a:srgbClr val="AEAFAF"/>
      </a:lt2>
      <a:accent1>
        <a:srgbClr val="9E2834"/>
      </a:accent1>
      <a:accent2>
        <a:srgbClr val="1EA1E2"/>
      </a:accent2>
      <a:accent3>
        <a:srgbClr val="AC956E"/>
      </a:accent3>
      <a:accent4>
        <a:srgbClr val="98C536"/>
      </a:accent4>
      <a:accent5>
        <a:srgbClr val="F58220"/>
      </a:accent5>
      <a:accent6>
        <a:srgbClr val="74499D"/>
      </a:accent6>
      <a:hlink>
        <a:srgbClr val="213D78"/>
      </a:hlink>
      <a:folHlink>
        <a:srgbClr val="5A5A5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NewsPrint">
  <a:themeElements>
    <a:clrScheme name="KCIA color palette">
      <a:dk1>
        <a:srgbClr val="1A2D63"/>
      </a:dk1>
      <a:lt1>
        <a:sysClr val="window" lastClr="FFFFFF"/>
      </a:lt1>
      <a:dk2>
        <a:srgbClr val="5A5A5A"/>
      </a:dk2>
      <a:lt2>
        <a:srgbClr val="AEAFAF"/>
      </a:lt2>
      <a:accent1>
        <a:srgbClr val="9E2834"/>
      </a:accent1>
      <a:accent2>
        <a:srgbClr val="1EA1E2"/>
      </a:accent2>
      <a:accent3>
        <a:srgbClr val="AC956E"/>
      </a:accent3>
      <a:accent4>
        <a:srgbClr val="98C536"/>
      </a:accent4>
      <a:accent5>
        <a:srgbClr val="F58220"/>
      </a:accent5>
      <a:accent6>
        <a:srgbClr val="74499D"/>
      </a:accent6>
      <a:hlink>
        <a:srgbClr val="213D78"/>
      </a:hlink>
      <a:folHlink>
        <a:srgbClr val="5A5A5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32915</TotalTime>
  <Words>358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vt:i4>
      </vt:variant>
    </vt:vector>
  </HeadingPairs>
  <TitlesOfParts>
    <vt:vector size="9" baseType="lpstr">
      <vt:lpstr>Arial</vt:lpstr>
      <vt:lpstr>Calibri</vt:lpstr>
      <vt:lpstr>Impact</vt:lpstr>
      <vt:lpstr>Lucida Grande</vt:lpstr>
      <vt:lpstr>Merriweather Sans</vt:lpstr>
      <vt:lpstr>Tahoma</vt:lpstr>
      <vt:lpstr>NewsPrint</vt:lpstr>
      <vt:lpstr>1_NewsPrint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Ji Sun Park</dc:creator>
  <cp:lastModifiedBy>Amy Perko</cp:lastModifiedBy>
  <cp:revision>942</cp:revision>
  <cp:lastPrinted>2021-12-10T22:21:41Z</cp:lastPrinted>
  <dcterms:created xsi:type="dcterms:W3CDTF">2010-11-06T13:09:45Z</dcterms:created>
  <dcterms:modified xsi:type="dcterms:W3CDTF">2022-01-18T19:21:54Z</dcterms:modified>
</cp:coreProperties>
</file>