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 id="2147483667" r:id="rId2"/>
    <p:sldMasterId id="2147483680" r:id="rId3"/>
  </p:sldMasterIdLst>
  <p:notesMasterIdLst>
    <p:notesMasterId r:id="rId19"/>
  </p:notesMasterIdLst>
  <p:sldIdLst>
    <p:sldId id="2884" r:id="rId4"/>
    <p:sldId id="2853" r:id="rId5"/>
    <p:sldId id="2842" r:id="rId6"/>
    <p:sldId id="2843" r:id="rId7"/>
    <p:sldId id="2814" r:id="rId8"/>
    <p:sldId id="2844" r:id="rId9"/>
    <p:sldId id="272" r:id="rId10"/>
    <p:sldId id="352" r:id="rId11"/>
    <p:sldId id="2874" r:id="rId12"/>
    <p:sldId id="2872" r:id="rId13"/>
    <p:sldId id="2883" r:id="rId14"/>
    <p:sldId id="2851" r:id="rId15"/>
    <p:sldId id="2885" r:id="rId16"/>
    <p:sldId id="456" r:id="rId17"/>
    <p:sldId id="2848" r:id="rId18"/>
  </p:sldIdLst>
  <p:sldSz cx="13817600" cy="77724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4Fcwc4PGsF77qun95FWJJwpFMS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Perko" initials="AP" lastIdx="17" clrIdx="0">
    <p:extLst>
      <p:ext uri="{19B8F6BF-5375-455C-9EA6-DF929625EA0E}">
        <p15:presenceInfo xmlns:p15="http://schemas.microsoft.com/office/powerpoint/2012/main" userId="0585b690b899be35" providerId="Windows Live"/>
      </p:ext>
    </p:extLst>
  </p:cmAuthor>
  <p:cmAuthor id="2" name="JoJo Rinebold" initials="JR" lastIdx="4" clrIdx="1">
    <p:extLst>
      <p:ext uri="{19B8F6BF-5375-455C-9EA6-DF929625EA0E}">
        <p15:presenceInfo xmlns:p15="http://schemas.microsoft.com/office/powerpoint/2012/main" userId="9cf3538b3952e44f" providerId="Windows Live"/>
      </p:ext>
    </p:extLst>
  </p:cmAuthor>
  <p:cmAuthor id="3" name="Michael Cross" initials="MC" lastIdx="151" clrIdx="2">
    <p:extLst>
      <p:ext uri="{19B8F6BF-5375-455C-9EA6-DF929625EA0E}">
        <p15:presenceInfo xmlns:p15="http://schemas.microsoft.com/office/powerpoint/2012/main" userId="7fd40e5c337f624e" providerId="Windows Live"/>
      </p:ext>
    </p:extLst>
  </p:cmAuthor>
  <p:cmAuthor id="4" name="Brown, Christopher" initials="BC" lastIdx="5" clrIdx="3">
    <p:extLst>
      <p:ext uri="{19B8F6BF-5375-455C-9EA6-DF929625EA0E}">
        <p15:presenceInfo xmlns:p15="http://schemas.microsoft.com/office/powerpoint/2012/main" userId="S-1-5-21-4048615119-3091389528-53027331-275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834"/>
    <a:srgbClr val="575858"/>
    <a:srgbClr val="1A2D63"/>
    <a:srgbClr val="717073"/>
    <a:srgbClr val="000000"/>
    <a:srgbClr val="AFECED"/>
    <a:srgbClr val="AAAAAA"/>
    <a:srgbClr val="1C4180"/>
    <a:srgbClr val="F2B800"/>
    <a:srgbClr val="E46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9D96E8-2724-4CC3-A446-023CEA202C80}">
  <a:tblStyle styleId="{B49D96E8-2724-4CC3-A446-023CEA202C8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25" autoAdjust="0"/>
    <p:restoredTop sz="94749"/>
  </p:normalViewPr>
  <p:slideViewPr>
    <p:cSldViewPr snapToGrid="0">
      <p:cViewPr varScale="1">
        <p:scale>
          <a:sx n="95" d="100"/>
          <a:sy n="95" d="100"/>
        </p:scale>
        <p:origin x="352" y="176"/>
      </p:cViewPr>
      <p:guideLst>
        <p:guide orient="horz" pos="2448"/>
        <p:guide pos="4352"/>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68"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6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notesMaster" Target="notesMasters/notesMaster1.xml"/><Relationship Id="rId65"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6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dt" idx="10"/>
          </p:nvPr>
        </p:nvSpPr>
        <p:spPr>
          <a:xfrm>
            <a:off x="5265376" y="0"/>
            <a:ext cx="4029442" cy="350520"/>
          </a:xfrm>
          <a:prstGeom prst="rect">
            <a:avLst/>
          </a:prstGeom>
          <a:noFill/>
          <a:ln>
            <a:noFill/>
          </a:ln>
        </p:spPr>
        <p:txBody>
          <a:bodyPr spcFirstLastPara="1" wrap="square" lIns="91416" tIns="45696" rIns="91416" bIns="45696"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a:spLocks noGrp="1" noRot="1" noChangeAspect="1"/>
          </p:cNvSpPr>
          <p:nvPr>
            <p:ph type="sldImg" idx="2"/>
          </p:nvPr>
        </p:nvSpPr>
        <p:spPr>
          <a:xfrm>
            <a:off x="2311400" y="523875"/>
            <a:ext cx="4673600" cy="2630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body" idx="1"/>
          </p:nvPr>
        </p:nvSpPr>
        <p:spPr>
          <a:xfrm>
            <a:off x="930118" y="3329940"/>
            <a:ext cx="7436168" cy="3154680"/>
          </a:xfrm>
          <a:prstGeom prst="rect">
            <a:avLst/>
          </a:prstGeom>
          <a:noFill/>
          <a:ln>
            <a:noFill/>
          </a:ln>
        </p:spPr>
        <p:txBody>
          <a:bodyPr spcFirstLastPara="1" wrap="square" lIns="91416" tIns="45696" rIns="91416" bIns="45696" anchor="t" anchorCtr="0">
            <a:normAutofit/>
          </a:bodyPr>
          <a:lstStyle>
            <a:lvl1pPr marL="457200" marR="0" lvl="0"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ftr" idx="11"/>
          </p:nvPr>
        </p:nvSpPr>
        <p:spPr>
          <a:xfrm>
            <a:off x="2" y="6658257"/>
            <a:ext cx="4027859" cy="350520"/>
          </a:xfrm>
          <a:prstGeom prst="rect">
            <a:avLst/>
          </a:prstGeom>
          <a:noFill/>
          <a:ln>
            <a:noFill/>
          </a:ln>
        </p:spPr>
        <p:txBody>
          <a:bodyPr spcFirstLastPara="1" wrap="square" lIns="91416" tIns="45696" rIns="91416" bIns="45696"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sldNum" idx="12"/>
          </p:nvPr>
        </p:nvSpPr>
        <p:spPr>
          <a:xfrm>
            <a:off x="5265376" y="6658257"/>
            <a:ext cx="4029442" cy="350520"/>
          </a:xfrm>
          <a:prstGeom prst="rect">
            <a:avLst/>
          </a:prstGeom>
          <a:noFill/>
          <a:ln>
            <a:noFill/>
          </a:ln>
        </p:spPr>
        <p:txBody>
          <a:bodyPr spcFirstLastPara="1" wrap="square" lIns="91416" tIns="45696" rIns="91416" bIns="45696"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
        <p:nvSpPr>
          <p:cNvPr id="8" name="Google Shape;8;n"/>
          <p:cNvSpPr txBox="1">
            <a:spLocks noGrp="1"/>
          </p:cNvSpPr>
          <p:nvPr>
            <p:ph type="hdr" idx="3"/>
          </p:nvPr>
        </p:nvSpPr>
        <p:spPr>
          <a:xfrm>
            <a:off x="2" y="0"/>
            <a:ext cx="4027859" cy="350520"/>
          </a:xfrm>
          <a:prstGeom prst="rect">
            <a:avLst/>
          </a:prstGeom>
          <a:noFill/>
          <a:ln>
            <a:noFill/>
          </a:ln>
        </p:spPr>
        <p:txBody>
          <a:bodyPr spcFirstLastPara="1" wrap="square" lIns="91416" tIns="45696" rIns="91416" bIns="45696"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669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1151468" y="5181600"/>
            <a:ext cx="10252659" cy="1813560"/>
          </a:xfrm>
          <a:prstGeom prst="rect">
            <a:avLst/>
          </a:prstGeom>
          <a:noFill/>
          <a:ln>
            <a:noFill/>
          </a:ln>
        </p:spPr>
        <p:txBody>
          <a:bodyPr spcFirstLastPara="1" wrap="square" lIns="101875" tIns="50925" rIns="101875" bIns="50925" anchor="b" anchorCtr="0">
            <a:normAutofit/>
          </a:bodyPr>
          <a:lstStyle>
            <a:lvl1pPr lvl="0" algn="l">
              <a:spcBef>
                <a:spcPts val="0"/>
              </a:spcBef>
              <a:spcAft>
                <a:spcPts val="0"/>
              </a:spcAft>
              <a:buClr>
                <a:srgbClr val="5A5A5A"/>
              </a:buClr>
              <a:buSzPts val="8242"/>
              <a:buFont typeface="Impact"/>
              <a:buNone/>
              <a:defRPr sz="8242"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5607532" y="691780"/>
            <a:ext cx="6943455" cy="4489821"/>
          </a:xfrm>
          <a:prstGeom prst="rect">
            <a:avLst/>
          </a:prstGeom>
          <a:noFill/>
          <a:ln>
            <a:noFill/>
          </a:ln>
        </p:spPr>
        <p:txBody>
          <a:bodyPr spcFirstLastPara="1" wrap="square" lIns="0" tIns="0" rIns="0" bIns="0" anchor="t" anchorCtr="0">
            <a:noAutofit/>
          </a:bodyPr>
          <a:lstStyle>
            <a:lvl1pPr marL="457200" lvl="0" indent="-420497" algn="l">
              <a:spcBef>
                <a:spcPts val="604"/>
              </a:spcBef>
              <a:spcAft>
                <a:spcPts val="0"/>
              </a:spcAft>
              <a:buSzPts val="3022"/>
              <a:buChar char="•"/>
              <a:defRPr sz="3022"/>
            </a:lvl1pPr>
            <a:lvl2pPr marL="914400" lvl="1" indent="-385635" algn="l">
              <a:spcBef>
                <a:spcPts val="495"/>
              </a:spcBef>
              <a:spcAft>
                <a:spcPts val="0"/>
              </a:spcAft>
              <a:buSzPts val="2473"/>
              <a:buChar char="–"/>
              <a:defRPr sz="2473"/>
            </a:lvl2pPr>
            <a:lvl3pPr marL="1371600" lvl="2" indent="-420497" algn="l">
              <a:spcBef>
                <a:spcPts val="604"/>
              </a:spcBef>
              <a:spcAft>
                <a:spcPts val="0"/>
              </a:spcAft>
              <a:buSzPts val="3022"/>
              <a:buChar char="•"/>
              <a:defRPr sz="3022"/>
            </a:lvl3pPr>
            <a:lvl4pPr marL="1828800" lvl="3" indent="-403034" algn="l">
              <a:spcBef>
                <a:spcPts val="549"/>
              </a:spcBef>
              <a:spcAft>
                <a:spcPts val="0"/>
              </a:spcAft>
              <a:buSzPts val="2747"/>
              <a:buChar char="•"/>
              <a:defRPr sz="2747"/>
            </a:lvl4pPr>
            <a:lvl5pPr marL="2286000" lvl="4" indent="-403034" algn="l">
              <a:spcBef>
                <a:spcPts val="549"/>
              </a:spcBef>
              <a:spcAft>
                <a:spcPts val="0"/>
              </a:spcAft>
              <a:buSzPts val="2747"/>
              <a:buChar char="•"/>
              <a:defRPr sz="2747"/>
            </a:lvl5pPr>
            <a:lvl6pPr marL="2743200" lvl="5" indent="-420497" algn="l">
              <a:spcBef>
                <a:spcPts val="604"/>
              </a:spcBef>
              <a:spcAft>
                <a:spcPts val="0"/>
              </a:spcAft>
              <a:buSzPts val="3022"/>
              <a:buChar char="•"/>
              <a:defRPr sz="3022"/>
            </a:lvl6pPr>
            <a:lvl7pPr marL="3200400" lvl="6" indent="-420497" algn="l">
              <a:spcBef>
                <a:spcPts val="604"/>
              </a:spcBef>
              <a:spcAft>
                <a:spcPts val="0"/>
              </a:spcAft>
              <a:buSzPts val="3022"/>
              <a:buChar char="•"/>
              <a:defRPr sz="3022"/>
            </a:lvl7pPr>
            <a:lvl8pPr marL="3657600" lvl="7" indent="-420497" algn="l">
              <a:spcBef>
                <a:spcPts val="604"/>
              </a:spcBef>
              <a:spcAft>
                <a:spcPts val="0"/>
              </a:spcAft>
              <a:buSzPts val="3022"/>
              <a:buChar char="•"/>
              <a:defRPr sz="3022"/>
            </a:lvl8pPr>
            <a:lvl9pPr marL="4114800" lvl="8" indent="-420496" algn="l">
              <a:spcBef>
                <a:spcPts val="604"/>
              </a:spcBef>
              <a:spcAft>
                <a:spcPts val="0"/>
              </a:spcAft>
              <a:buSzPts val="3022"/>
              <a:buChar char="•"/>
              <a:defRPr sz="3022"/>
            </a:lvl9pPr>
          </a:lstStyle>
          <a:p>
            <a:endParaRPr/>
          </a:p>
        </p:txBody>
      </p:sp>
      <p:sp>
        <p:nvSpPr>
          <p:cNvPr id="49" name="Google Shape;49;p25"/>
          <p:cNvSpPr txBox="1">
            <a:spLocks noGrp="1"/>
          </p:cNvSpPr>
          <p:nvPr>
            <p:ph type="body" idx="2"/>
          </p:nvPr>
        </p:nvSpPr>
        <p:spPr>
          <a:xfrm>
            <a:off x="1151470" y="691779"/>
            <a:ext cx="4040193" cy="4489821"/>
          </a:xfrm>
          <a:prstGeom prst="rect">
            <a:avLst/>
          </a:prstGeom>
          <a:noFill/>
          <a:ln>
            <a:noFill/>
          </a:ln>
        </p:spPr>
        <p:txBody>
          <a:bodyPr spcFirstLastPara="1" wrap="square" lIns="0" tIns="0" rIns="0" bIns="0" anchor="t" anchorCtr="0">
            <a:normAutofit/>
          </a:bodyPr>
          <a:lstStyle>
            <a:lvl1pPr marL="457200" lvl="0" indent="-228600" algn="l">
              <a:spcBef>
                <a:spcPts val="659"/>
              </a:spcBef>
              <a:spcAft>
                <a:spcPts val="0"/>
              </a:spcAft>
              <a:buSzPts val="3297"/>
              <a:buNone/>
              <a:defRPr sz="3297" b="1">
                <a:solidFill>
                  <a:srgbClr val="9E2834"/>
                </a:solidFill>
              </a:defRPr>
            </a:lvl1pPr>
            <a:lvl2pPr marL="914400" lvl="1" indent="-228600" algn="l">
              <a:spcBef>
                <a:spcPts val="357"/>
              </a:spcBef>
              <a:spcAft>
                <a:spcPts val="0"/>
              </a:spcAft>
              <a:buSzPts val="1786"/>
              <a:buNone/>
              <a:defRPr sz="1786"/>
            </a:lvl2pPr>
            <a:lvl3pPr marL="1371600" lvl="2" indent="-228600" algn="l">
              <a:spcBef>
                <a:spcPts val="302"/>
              </a:spcBef>
              <a:spcAft>
                <a:spcPts val="0"/>
              </a:spcAft>
              <a:buSzPts val="1511"/>
              <a:buNone/>
              <a:defRPr sz="1511"/>
            </a:lvl3pPr>
            <a:lvl4pPr marL="1828800" lvl="3" indent="-228600" algn="l">
              <a:spcBef>
                <a:spcPts val="275"/>
              </a:spcBef>
              <a:spcAft>
                <a:spcPts val="0"/>
              </a:spcAft>
              <a:buSzPts val="1374"/>
              <a:buNone/>
              <a:defRPr sz="1374"/>
            </a:lvl4pPr>
            <a:lvl5pPr marL="2286000" lvl="4" indent="-228600" algn="l">
              <a:spcBef>
                <a:spcPts val="275"/>
              </a:spcBef>
              <a:spcAft>
                <a:spcPts val="0"/>
              </a:spcAft>
              <a:buSzPts val="1374"/>
              <a:buNone/>
              <a:defRPr sz="1374"/>
            </a:lvl5pPr>
            <a:lvl6pPr marL="2743200" lvl="5" indent="-228600" algn="l">
              <a:spcBef>
                <a:spcPts val="275"/>
              </a:spcBef>
              <a:spcAft>
                <a:spcPts val="0"/>
              </a:spcAft>
              <a:buSzPts val="1374"/>
              <a:buNone/>
              <a:defRPr sz="1374"/>
            </a:lvl6pPr>
            <a:lvl7pPr marL="3200400" lvl="6" indent="-228600" algn="l">
              <a:spcBef>
                <a:spcPts val="275"/>
              </a:spcBef>
              <a:spcAft>
                <a:spcPts val="0"/>
              </a:spcAft>
              <a:buSzPts val="1374"/>
              <a:buNone/>
              <a:defRPr sz="1374"/>
            </a:lvl7pPr>
            <a:lvl8pPr marL="3657600" lvl="7" indent="-228600" algn="l">
              <a:spcBef>
                <a:spcPts val="275"/>
              </a:spcBef>
              <a:spcAft>
                <a:spcPts val="0"/>
              </a:spcAft>
              <a:buSzPts val="1374"/>
              <a:buNone/>
              <a:defRPr sz="1374"/>
            </a:lvl8pPr>
            <a:lvl9pPr marL="4114800" lvl="8" indent="-228600" algn="l">
              <a:spcBef>
                <a:spcPts val="275"/>
              </a:spcBef>
              <a:spcAft>
                <a:spcPts val="0"/>
              </a:spcAft>
              <a:buSzPts val="1374"/>
              <a:buNone/>
              <a:defRPr sz="1374"/>
            </a:lvl9pPr>
          </a:lstStyle>
          <a:p>
            <a:endParaRPr/>
          </a:p>
        </p:txBody>
      </p:sp>
      <p:cxnSp>
        <p:nvCxnSpPr>
          <p:cNvPr id="50" name="Google Shape;50;p25"/>
          <p:cNvCxnSpPr/>
          <p:nvPr/>
        </p:nvCxnSpPr>
        <p:spPr>
          <a:xfrm rot="5400000">
            <a:off x="3254093" y="2849580"/>
            <a:ext cx="4318000" cy="2400"/>
          </a:xfrm>
          <a:prstGeom prst="straightConnector1">
            <a:avLst/>
          </a:prstGeom>
          <a:noFill/>
          <a:ln w="15875" cap="flat" cmpd="sng">
            <a:solidFill>
              <a:srgbClr val="ACACAC"/>
            </a:solidFill>
            <a:prstDash val="solid"/>
            <a:round/>
            <a:headEnd type="none" w="sm" len="sm"/>
            <a:tailEnd type="none" w="sm" len="sm"/>
          </a:ln>
        </p:spPr>
      </p:cxnSp>
      <p:sp>
        <p:nvSpPr>
          <p:cNvPr id="51" name="Google Shape;51;p25"/>
          <p:cNvSpPr/>
          <p:nvPr/>
        </p:nvSpPr>
        <p:spPr>
          <a:xfrm>
            <a:off x="6827402" y="7278456"/>
            <a:ext cx="472469" cy="343930"/>
          </a:xfrm>
          <a:prstGeom prst="ellipse">
            <a:avLst/>
          </a:prstGeom>
          <a:solidFill>
            <a:schemeClr val="lt1"/>
          </a:solidFill>
          <a:ln w="158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25"/>
          <p:cNvSpPr txBox="1">
            <a:spLocks noGrp="1"/>
          </p:cNvSpPr>
          <p:nvPr>
            <p:ph type="sldNum" idx="12"/>
          </p:nvPr>
        </p:nvSpPr>
        <p:spPr>
          <a:xfrm>
            <a:off x="6765403" y="7302805"/>
            <a:ext cx="596470" cy="29523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648">
                <a:solidFill>
                  <a:schemeClr val="lt2"/>
                </a:solidFill>
                <a:latin typeface="Calibri"/>
                <a:ea typeface="Calibri"/>
                <a:cs typeface="Calibri"/>
                <a:sym typeface="Calibri"/>
              </a:defRPr>
            </a:lvl1pPr>
            <a:lvl2pPr marL="0" marR="0" lvl="1" indent="0" algn="ctr" rtl="0">
              <a:spcBef>
                <a:spcPts val="0"/>
              </a:spcBef>
              <a:spcAft>
                <a:spcPts val="0"/>
              </a:spcAft>
              <a:buNone/>
              <a:defRPr sz="1648">
                <a:solidFill>
                  <a:schemeClr val="lt2"/>
                </a:solidFill>
                <a:latin typeface="Calibri"/>
                <a:ea typeface="Calibri"/>
                <a:cs typeface="Calibri"/>
                <a:sym typeface="Calibri"/>
              </a:defRPr>
            </a:lvl2pPr>
            <a:lvl3pPr marL="0" marR="0" lvl="2" indent="0" algn="ctr" rtl="0">
              <a:spcBef>
                <a:spcPts val="0"/>
              </a:spcBef>
              <a:spcAft>
                <a:spcPts val="0"/>
              </a:spcAft>
              <a:buNone/>
              <a:defRPr sz="1648">
                <a:solidFill>
                  <a:schemeClr val="lt2"/>
                </a:solidFill>
                <a:latin typeface="Calibri"/>
                <a:ea typeface="Calibri"/>
                <a:cs typeface="Calibri"/>
                <a:sym typeface="Calibri"/>
              </a:defRPr>
            </a:lvl3pPr>
            <a:lvl4pPr marL="0" marR="0" lvl="3" indent="0" algn="ctr" rtl="0">
              <a:spcBef>
                <a:spcPts val="0"/>
              </a:spcBef>
              <a:spcAft>
                <a:spcPts val="0"/>
              </a:spcAft>
              <a:buNone/>
              <a:defRPr sz="1648">
                <a:solidFill>
                  <a:schemeClr val="lt2"/>
                </a:solidFill>
                <a:latin typeface="Calibri"/>
                <a:ea typeface="Calibri"/>
                <a:cs typeface="Calibri"/>
                <a:sym typeface="Calibri"/>
              </a:defRPr>
            </a:lvl4pPr>
            <a:lvl5pPr marL="0" marR="0" lvl="4" indent="0" algn="ctr" rtl="0">
              <a:spcBef>
                <a:spcPts val="0"/>
              </a:spcBef>
              <a:spcAft>
                <a:spcPts val="0"/>
              </a:spcAft>
              <a:buNone/>
              <a:defRPr sz="1648">
                <a:solidFill>
                  <a:schemeClr val="lt2"/>
                </a:solidFill>
                <a:latin typeface="Calibri"/>
                <a:ea typeface="Calibri"/>
                <a:cs typeface="Calibri"/>
                <a:sym typeface="Calibri"/>
              </a:defRPr>
            </a:lvl5pPr>
            <a:lvl6pPr marL="0" marR="0" lvl="5" indent="0" algn="ctr" rtl="0">
              <a:spcBef>
                <a:spcPts val="0"/>
              </a:spcBef>
              <a:spcAft>
                <a:spcPts val="0"/>
              </a:spcAft>
              <a:buNone/>
              <a:defRPr sz="1648">
                <a:solidFill>
                  <a:schemeClr val="lt2"/>
                </a:solidFill>
                <a:latin typeface="Calibri"/>
                <a:ea typeface="Calibri"/>
                <a:cs typeface="Calibri"/>
                <a:sym typeface="Calibri"/>
              </a:defRPr>
            </a:lvl6pPr>
            <a:lvl7pPr marL="0" marR="0" lvl="6" indent="0" algn="ctr" rtl="0">
              <a:spcBef>
                <a:spcPts val="0"/>
              </a:spcBef>
              <a:spcAft>
                <a:spcPts val="0"/>
              </a:spcAft>
              <a:buNone/>
              <a:defRPr sz="1648">
                <a:solidFill>
                  <a:schemeClr val="lt2"/>
                </a:solidFill>
                <a:latin typeface="Calibri"/>
                <a:ea typeface="Calibri"/>
                <a:cs typeface="Calibri"/>
                <a:sym typeface="Calibri"/>
              </a:defRPr>
            </a:lvl7pPr>
            <a:lvl8pPr marL="0" marR="0" lvl="7" indent="0" algn="ctr" rtl="0">
              <a:spcBef>
                <a:spcPts val="0"/>
              </a:spcBef>
              <a:spcAft>
                <a:spcPts val="0"/>
              </a:spcAft>
              <a:buNone/>
              <a:defRPr sz="1648">
                <a:solidFill>
                  <a:schemeClr val="lt2"/>
                </a:solidFill>
                <a:latin typeface="Calibri"/>
                <a:ea typeface="Calibri"/>
                <a:cs typeface="Calibri"/>
                <a:sym typeface="Calibri"/>
              </a:defRPr>
            </a:lvl8pPr>
            <a:lvl9pPr marL="0" marR="0" lvl="8" indent="0" algn="ctr" rtl="0">
              <a:spcBef>
                <a:spcPts val="0"/>
              </a:spcBef>
              <a:spcAft>
                <a:spcPts val="0"/>
              </a:spcAft>
              <a:buNone/>
              <a:defRPr sz="1648">
                <a:solidFill>
                  <a:schemeClr val="lt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714" y="1146755"/>
            <a:ext cx="11399520" cy="4016375"/>
          </a:xfrm>
          <a:prstGeom prst="rect">
            <a:avLst/>
          </a:prstGeom>
        </p:spPr>
        <p:txBody>
          <a:bodyPr wrap="square" lIns="0" tIns="0" rIns="0" bIns="0"/>
          <a:lstStyle>
            <a:lvl1pPr marL="0" indent="0">
              <a:buNone/>
              <a:defRPr sz="2800" b="1">
                <a:solidFill>
                  <a:schemeClr val="accent1"/>
                </a:solidFill>
              </a:defRPr>
            </a:lvl1pPr>
            <a:lvl2pPr>
              <a:defRPr sz="2200"/>
            </a:lvl2pPr>
          </a:lstStyle>
          <a:p>
            <a:pPr lvl="0"/>
            <a:r>
              <a:rPr lang="en-US" dirty="0"/>
              <a:t>Click to edit Master text styles</a:t>
            </a:r>
          </a:p>
          <a:p>
            <a:pPr lvl="1"/>
            <a:r>
              <a:rPr lang="en-US" dirty="0"/>
              <a:t>Second level</a:t>
            </a:r>
          </a:p>
        </p:txBody>
      </p:sp>
      <p:sp>
        <p:nvSpPr>
          <p:cNvPr id="5" name="Title 4"/>
          <p:cNvSpPr>
            <a:spLocks noGrp="1"/>
          </p:cNvSpPr>
          <p:nvPr>
            <p:ph type="title"/>
          </p:nvPr>
        </p:nvSpPr>
        <p:spPr>
          <a:xfrm>
            <a:off x="1151468" y="5181600"/>
            <a:ext cx="11514667" cy="1813560"/>
          </a:xfrm>
          <a:prstGeom prst="rect">
            <a:avLst/>
          </a:prstGeo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397626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468" y="5181600"/>
            <a:ext cx="11514667" cy="18135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51467" y="1165228"/>
            <a:ext cx="5527040" cy="4113805"/>
          </a:xfrm>
          <a:prstGeom prst="rect">
            <a:avLst/>
          </a:prstGeom>
        </p:spPr>
        <p:txBody>
          <a:bodyPr lIns="0" tIns="0" rIns="0" bIns="0"/>
          <a:lstStyle>
            <a:lvl1pPr marL="0" indent="0">
              <a:buNone/>
              <a:defRPr sz="2200" b="1">
                <a:solidFill>
                  <a:srgbClr val="9E2834"/>
                </a:solidFill>
              </a:defRPr>
            </a:lvl1pPr>
            <a:lvl2pPr marL="201151" indent="-210295">
              <a:defRPr sz="20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7023947" y="1165225"/>
            <a:ext cx="5527040" cy="4113806"/>
          </a:xfrm>
          <a:prstGeom prst="rect">
            <a:avLst/>
          </a:prstGeom>
        </p:spPr>
        <p:txBody>
          <a:bodyPr lIns="0" tIns="0" rIns="0" bIns="0"/>
          <a:lstStyle>
            <a:lvl1pPr marL="0" indent="0">
              <a:buNone/>
              <a:defRPr sz="2200" b="1">
                <a:solidFill>
                  <a:srgbClr val="9E2834"/>
                </a:solidFill>
              </a:defRPr>
            </a:lvl1pPr>
            <a:lvl2pPr marL="109719">
              <a:defRPr sz="20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9" name="Slide Number Placeholder 5"/>
          <p:cNvSpPr txBox="1">
            <a:spLocks/>
          </p:cNvSpPr>
          <p:nvPr userDrawn="1"/>
        </p:nvSpPr>
        <p:spPr>
          <a:xfrm flipH="1">
            <a:off x="12218868" y="7352149"/>
            <a:ext cx="1256147" cy="267853"/>
          </a:xfrm>
          <a:prstGeom prst="rect">
            <a:avLst/>
          </a:prstGeom>
        </p:spPr>
        <p:txBody>
          <a:bodyPr/>
          <a:lstStyle>
            <a:defPPr>
              <a:defRPr lang="en-US"/>
            </a:defPPr>
            <a:lvl1pPr algn="ctr" defTabSz="509364" rtl="0" fontAlgn="base">
              <a:spcBef>
                <a:spcPct val="0"/>
              </a:spcBef>
              <a:spcAft>
                <a:spcPct val="0"/>
              </a:spcAft>
              <a:defRPr sz="1200" kern="1200">
                <a:solidFill>
                  <a:schemeClr val="bg2"/>
                </a:solidFill>
                <a:latin typeface="Arial" charset="0"/>
                <a:ea typeface="+mn-ea"/>
                <a:cs typeface="Arial" charset="0"/>
              </a:defRPr>
            </a:lvl1pPr>
            <a:lvl2pPr marL="509364" algn="l" defTabSz="509364" rtl="0" fontAlgn="base">
              <a:spcBef>
                <a:spcPct val="0"/>
              </a:spcBef>
              <a:spcAft>
                <a:spcPct val="0"/>
              </a:spcAft>
              <a:defRPr kern="1200">
                <a:solidFill>
                  <a:schemeClr val="tx1"/>
                </a:solidFill>
                <a:latin typeface="Arial" charset="0"/>
                <a:ea typeface="+mn-ea"/>
                <a:cs typeface="Arial" charset="0"/>
              </a:defRPr>
            </a:lvl2pPr>
            <a:lvl3pPr marL="1018730" algn="l" defTabSz="509364" rtl="0" fontAlgn="base">
              <a:spcBef>
                <a:spcPct val="0"/>
              </a:spcBef>
              <a:spcAft>
                <a:spcPct val="0"/>
              </a:spcAft>
              <a:defRPr kern="1200">
                <a:solidFill>
                  <a:schemeClr val="tx1"/>
                </a:solidFill>
                <a:latin typeface="Arial" charset="0"/>
                <a:ea typeface="+mn-ea"/>
                <a:cs typeface="Arial" charset="0"/>
              </a:defRPr>
            </a:lvl3pPr>
            <a:lvl4pPr marL="1528094" algn="l" defTabSz="509364" rtl="0" fontAlgn="base">
              <a:spcBef>
                <a:spcPct val="0"/>
              </a:spcBef>
              <a:spcAft>
                <a:spcPct val="0"/>
              </a:spcAft>
              <a:defRPr kern="1200">
                <a:solidFill>
                  <a:schemeClr val="tx1"/>
                </a:solidFill>
                <a:latin typeface="Arial" charset="0"/>
                <a:ea typeface="+mn-ea"/>
                <a:cs typeface="Arial" charset="0"/>
              </a:defRPr>
            </a:lvl4pPr>
            <a:lvl5pPr marL="2037460" algn="l" defTabSz="509364" rtl="0" fontAlgn="base">
              <a:spcBef>
                <a:spcPct val="0"/>
              </a:spcBef>
              <a:spcAft>
                <a:spcPct val="0"/>
              </a:spcAft>
              <a:defRPr kern="1200">
                <a:solidFill>
                  <a:schemeClr val="tx1"/>
                </a:solidFill>
                <a:latin typeface="Arial" charset="0"/>
                <a:ea typeface="+mn-ea"/>
                <a:cs typeface="Arial" charset="0"/>
              </a:defRPr>
            </a:lvl5pPr>
            <a:lvl6pPr marL="2546824" algn="l" defTabSz="1018730" rtl="0" eaLnBrk="1" latinLnBrk="0" hangingPunct="1">
              <a:defRPr kern="1200">
                <a:solidFill>
                  <a:schemeClr val="tx1"/>
                </a:solidFill>
                <a:latin typeface="Arial" charset="0"/>
                <a:ea typeface="+mn-ea"/>
                <a:cs typeface="Arial" charset="0"/>
              </a:defRPr>
            </a:lvl6pPr>
            <a:lvl7pPr marL="3056189" algn="l" defTabSz="1018730" rtl="0" eaLnBrk="1" latinLnBrk="0" hangingPunct="1">
              <a:defRPr kern="1200">
                <a:solidFill>
                  <a:schemeClr val="tx1"/>
                </a:solidFill>
                <a:latin typeface="Arial" charset="0"/>
                <a:ea typeface="+mn-ea"/>
                <a:cs typeface="Arial" charset="0"/>
              </a:defRPr>
            </a:lvl7pPr>
            <a:lvl8pPr marL="3565555" algn="l" defTabSz="1018730" rtl="0" eaLnBrk="1" latinLnBrk="0" hangingPunct="1">
              <a:defRPr kern="1200">
                <a:solidFill>
                  <a:schemeClr val="tx1"/>
                </a:solidFill>
                <a:latin typeface="Arial" charset="0"/>
                <a:ea typeface="+mn-ea"/>
                <a:cs typeface="Arial" charset="0"/>
              </a:defRPr>
            </a:lvl8pPr>
            <a:lvl9pPr marL="4074919" algn="l" defTabSz="1018730" rtl="0" eaLnBrk="1" latinLnBrk="0" hangingPunct="1">
              <a:defRPr kern="1200">
                <a:solidFill>
                  <a:schemeClr val="tx1"/>
                </a:solidFill>
                <a:latin typeface="Arial" charset="0"/>
                <a:ea typeface="+mn-ea"/>
                <a:cs typeface="Arial" charset="0"/>
              </a:defRPr>
            </a:lvl9pPr>
          </a:lstStyle>
          <a:p>
            <a:r>
              <a:rPr lang="en-US" sz="1200">
                <a:solidFill>
                  <a:srgbClr val="717073"/>
                </a:solidFill>
                <a:latin typeface="Tahoma" panose="020B0604030504040204" pitchFamily="34" charset="0"/>
                <a:ea typeface="Tahoma" panose="020B0604030504040204" pitchFamily="34" charset="0"/>
                <a:cs typeface="Tahoma" panose="020B0604030504040204" pitchFamily="34" charset="0"/>
              </a:rPr>
              <a:t>Page </a:t>
            </a:r>
            <a:fld id="{8B37D5FE-740C-46F5-801A-FA5477D9711F}" type="slidenum">
              <a:rPr lang="en-US" sz="1200" smtClean="0">
                <a:solidFill>
                  <a:srgbClr val="717073"/>
                </a:solidFill>
                <a:latin typeface="Tahoma" panose="020B0604030504040204" pitchFamily="34" charset="0"/>
                <a:ea typeface="Tahoma" panose="020B0604030504040204" pitchFamily="34" charset="0"/>
                <a:cs typeface="Tahoma" panose="020B0604030504040204" pitchFamily="34" charset="0"/>
              </a:rPr>
              <a:pPr/>
              <a:t>‹#›</a:t>
            </a:fld>
            <a:endParaRPr lang="en-US" sz="1200">
              <a:solidFill>
                <a:srgbClr val="71707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879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861" y="1280471"/>
            <a:ext cx="5527040" cy="725064"/>
          </a:xfrm>
          <a:prstGeom prst="rect">
            <a:avLst/>
          </a:prstGeom>
        </p:spPr>
        <p:txBody>
          <a:bodyPr anchor="b">
            <a:noAutofit/>
          </a:bodyPr>
          <a:lstStyle>
            <a:lvl1pPr marL="0" indent="0">
              <a:buNone/>
              <a:defRPr sz="2400" b="0">
                <a:latin typeface="+mj-lt"/>
              </a:defRPr>
            </a:lvl1pPr>
            <a:lvl2pPr marL="509369" indent="0">
              <a:buNone/>
              <a:defRPr sz="2200" b="1"/>
            </a:lvl2pPr>
            <a:lvl3pPr marL="1018739" indent="0">
              <a:buNone/>
              <a:defRPr sz="2000" b="1"/>
            </a:lvl3pPr>
            <a:lvl4pPr marL="1528109" indent="0">
              <a:buNone/>
              <a:defRPr sz="1800" b="1"/>
            </a:lvl4pPr>
            <a:lvl5pPr marL="2037478" indent="0">
              <a:buNone/>
              <a:defRPr sz="1800" b="1"/>
            </a:lvl5pPr>
            <a:lvl6pPr marL="2546848" indent="0">
              <a:buNone/>
              <a:defRPr sz="1800" b="1"/>
            </a:lvl6pPr>
            <a:lvl7pPr marL="3056217" indent="0">
              <a:buNone/>
              <a:defRPr sz="1800" b="1"/>
            </a:lvl7pPr>
            <a:lvl8pPr marL="3565588" indent="0">
              <a:buNone/>
              <a:defRPr sz="1800" b="1"/>
            </a:lvl8pPr>
            <a:lvl9pPr marL="4074957"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1146861" y="2096090"/>
            <a:ext cx="5527040" cy="3454400"/>
          </a:xfrm>
          <a:prstGeom prst="rect">
            <a:avLst/>
          </a:prstGeom>
        </p:spPr>
        <p:txBody>
          <a:bodyPr anchor="t" anchorCtr="0"/>
          <a:lstStyle>
            <a:lvl1pPr>
              <a:defRPr sz="22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7019341" y="1280471"/>
            <a:ext cx="5527040" cy="725064"/>
          </a:xfrm>
          <a:prstGeom prst="rect">
            <a:avLst/>
          </a:prstGeom>
        </p:spPr>
        <p:txBody>
          <a:bodyPr anchor="b">
            <a:noAutofit/>
          </a:bodyPr>
          <a:lstStyle>
            <a:lvl1pPr marL="0" indent="0">
              <a:buNone/>
              <a:defRPr sz="2400" b="0">
                <a:latin typeface="+mj-lt"/>
              </a:defRPr>
            </a:lvl1pPr>
            <a:lvl2pPr marL="509369" indent="0">
              <a:buNone/>
              <a:defRPr sz="2200" b="1"/>
            </a:lvl2pPr>
            <a:lvl3pPr marL="1018739" indent="0">
              <a:buNone/>
              <a:defRPr sz="2000" b="1"/>
            </a:lvl3pPr>
            <a:lvl4pPr marL="1528109" indent="0">
              <a:buNone/>
              <a:defRPr sz="1800" b="1"/>
            </a:lvl4pPr>
            <a:lvl5pPr marL="2037478" indent="0">
              <a:buNone/>
              <a:defRPr sz="1800" b="1"/>
            </a:lvl5pPr>
            <a:lvl6pPr marL="2546848" indent="0">
              <a:buNone/>
              <a:defRPr sz="1800" b="1"/>
            </a:lvl6pPr>
            <a:lvl7pPr marL="3056217" indent="0">
              <a:buNone/>
              <a:defRPr sz="1800" b="1"/>
            </a:lvl7pPr>
            <a:lvl8pPr marL="3565588" indent="0">
              <a:buNone/>
              <a:defRPr sz="1800" b="1"/>
            </a:lvl8pPr>
            <a:lvl9pPr marL="4074957" indent="0">
              <a:buNone/>
              <a:defRPr sz="1800" b="1"/>
            </a:lvl9pPr>
          </a:lstStyle>
          <a:p>
            <a:pPr lvl="0"/>
            <a:r>
              <a:rPr lang="en-US" dirty="0"/>
              <a:t>Click to edit Master text styles</a:t>
            </a:r>
          </a:p>
        </p:txBody>
      </p:sp>
      <p:sp>
        <p:nvSpPr>
          <p:cNvPr id="6" name="Content Placeholder 5"/>
          <p:cNvSpPr>
            <a:spLocks noGrp="1"/>
          </p:cNvSpPr>
          <p:nvPr>
            <p:ph sz="quarter" idx="4"/>
          </p:nvPr>
        </p:nvSpPr>
        <p:spPr>
          <a:xfrm>
            <a:off x="7019341" y="2096090"/>
            <a:ext cx="5527040" cy="3454400"/>
          </a:xfrm>
          <a:prstGeom prst="rect">
            <a:avLst/>
          </a:prstGeom>
        </p:spPr>
        <p:txBody>
          <a:bodyPr anchor="t" anchorCtr="0"/>
          <a:lstStyle>
            <a:lvl1pPr>
              <a:defRPr sz="22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54569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1469" y="5181600"/>
            <a:ext cx="10252659" cy="1813560"/>
          </a:xfrm>
          <a:prstGeom prst="rect">
            <a:avLst/>
          </a:prstGeom>
        </p:spPr>
        <p:txBody>
          <a:bodyPr anchor="b">
            <a:normAutofit/>
          </a:bodyPr>
          <a:lstStyle>
            <a:lvl1pPr algn="l">
              <a:defRPr sz="5999" b="0"/>
            </a:lvl1pPr>
          </a:lstStyle>
          <a:p>
            <a:r>
              <a:rPr lang="en-US" dirty="0"/>
              <a:t>Click to edit Master title style</a:t>
            </a:r>
          </a:p>
        </p:txBody>
      </p:sp>
      <p:sp>
        <p:nvSpPr>
          <p:cNvPr id="3" name="Content Placeholder 2"/>
          <p:cNvSpPr>
            <a:spLocks noGrp="1"/>
          </p:cNvSpPr>
          <p:nvPr>
            <p:ph idx="1"/>
          </p:nvPr>
        </p:nvSpPr>
        <p:spPr>
          <a:xfrm>
            <a:off x="5607534" y="691782"/>
            <a:ext cx="6943455" cy="4489821"/>
          </a:xfrm>
          <a:prstGeom prst="rect">
            <a:avLst/>
          </a:prstGeom>
        </p:spPr>
        <p:txBody>
          <a:bodyPr/>
          <a:lstStyle>
            <a:lvl1pPr>
              <a:defRPr sz="2200"/>
            </a:lvl1pPr>
            <a:lvl2pPr>
              <a:defRPr sz="1800"/>
            </a:lvl2pPr>
            <a:lvl3pPr>
              <a:defRPr sz="2200"/>
            </a:lvl3pPr>
            <a:lvl4pPr>
              <a:defRPr sz="2000"/>
            </a:lvl4pPr>
            <a:lvl5pPr>
              <a:defRPr sz="2000"/>
            </a:lvl5pPr>
            <a:lvl6pPr>
              <a:defRPr sz="2200"/>
            </a:lvl6pPr>
            <a:lvl7pPr>
              <a:defRPr sz="2200"/>
            </a:lvl7pPr>
            <a:lvl8pPr>
              <a:defRPr sz="2200"/>
            </a:lvl8pPr>
            <a:lvl9pPr>
              <a:defRPr sz="22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1151472" y="691781"/>
            <a:ext cx="4040193" cy="4489821"/>
          </a:xfrm>
          <a:prstGeom prst="rect">
            <a:avLst/>
          </a:prstGeom>
        </p:spPr>
        <p:txBody>
          <a:bodyPr>
            <a:normAutofit/>
          </a:bodyPr>
          <a:lstStyle>
            <a:lvl1pPr marL="0" indent="0">
              <a:buNone/>
              <a:defRPr sz="2400" b="1">
                <a:solidFill>
                  <a:srgbClr val="9E2834"/>
                </a:solidFill>
              </a:defRPr>
            </a:lvl1pPr>
            <a:lvl2pPr marL="509369" indent="0">
              <a:buNone/>
              <a:defRPr sz="1300"/>
            </a:lvl2pPr>
            <a:lvl3pPr marL="1018739" indent="0">
              <a:buNone/>
              <a:defRPr sz="1100"/>
            </a:lvl3pPr>
            <a:lvl4pPr marL="1528109" indent="0">
              <a:buNone/>
              <a:defRPr sz="1000"/>
            </a:lvl4pPr>
            <a:lvl5pPr marL="2037478" indent="0">
              <a:buNone/>
              <a:defRPr sz="1000"/>
            </a:lvl5pPr>
            <a:lvl6pPr marL="2546848" indent="0">
              <a:buNone/>
              <a:defRPr sz="1000"/>
            </a:lvl6pPr>
            <a:lvl7pPr marL="3056217" indent="0">
              <a:buNone/>
              <a:defRPr sz="1000"/>
            </a:lvl7pPr>
            <a:lvl8pPr marL="3565588" indent="0">
              <a:buNone/>
              <a:defRPr sz="1000"/>
            </a:lvl8pPr>
            <a:lvl9pPr marL="4074957" indent="0">
              <a:buNone/>
              <a:defRPr sz="1000"/>
            </a:lvl9pPr>
          </a:lstStyle>
          <a:p>
            <a:pPr lvl="0"/>
            <a:r>
              <a:rPr lang="en-US" dirty="0"/>
              <a:t>Click to edit Master text styles</a:t>
            </a:r>
          </a:p>
        </p:txBody>
      </p:sp>
      <p:cxnSp>
        <p:nvCxnSpPr>
          <p:cNvPr id="10" name="Straight Connector 9"/>
          <p:cNvCxnSpPr/>
          <p:nvPr/>
        </p:nvCxnSpPr>
        <p:spPr>
          <a:xfrm rot="5400000">
            <a:off x="3254093" y="2849581"/>
            <a:ext cx="4318000" cy="240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424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1468" y="5181600"/>
            <a:ext cx="11514667" cy="18135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7278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no graphics">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0E7FECA-8A7D-BF47-87DA-B88F5F7AC6E5}"/>
              </a:ext>
            </a:extLst>
          </p:cNvPr>
          <p:cNvSpPr txBox="1">
            <a:spLocks/>
          </p:cNvSpPr>
          <p:nvPr userDrawn="1"/>
        </p:nvSpPr>
        <p:spPr>
          <a:xfrm flipH="1">
            <a:off x="12218868" y="7352149"/>
            <a:ext cx="1256147" cy="267853"/>
          </a:xfrm>
          <a:prstGeom prst="rect">
            <a:avLst/>
          </a:prstGeom>
        </p:spPr>
        <p:txBody>
          <a:bodyPr/>
          <a:lstStyle>
            <a:defPPr>
              <a:defRPr lang="en-US"/>
            </a:defPPr>
            <a:lvl1pPr algn="ctr" defTabSz="509364" rtl="0" fontAlgn="base">
              <a:spcBef>
                <a:spcPct val="0"/>
              </a:spcBef>
              <a:spcAft>
                <a:spcPct val="0"/>
              </a:spcAft>
              <a:defRPr sz="1200" kern="1200">
                <a:solidFill>
                  <a:schemeClr val="bg2"/>
                </a:solidFill>
                <a:latin typeface="Arial" charset="0"/>
                <a:ea typeface="+mn-ea"/>
                <a:cs typeface="Arial" charset="0"/>
              </a:defRPr>
            </a:lvl1pPr>
            <a:lvl2pPr marL="509364" algn="l" defTabSz="509364" rtl="0" fontAlgn="base">
              <a:spcBef>
                <a:spcPct val="0"/>
              </a:spcBef>
              <a:spcAft>
                <a:spcPct val="0"/>
              </a:spcAft>
              <a:defRPr kern="1200">
                <a:solidFill>
                  <a:schemeClr val="tx1"/>
                </a:solidFill>
                <a:latin typeface="Arial" charset="0"/>
                <a:ea typeface="+mn-ea"/>
                <a:cs typeface="Arial" charset="0"/>
              </a:defRPr>
            </a:lvl2pPr>
            <a:lvl3pPr marL="1018730" algn="l" defTabSz="509364" rtl="0" fontAlgn="base">
              <a:spcBef>
                <a:spcPct val="0"/>
              </a:spcBef>
              <a:spcAft>
                <a:spcPct val="0"/>
              </a:spcAft>
              <a:defRPr kern="1200">
                <a:solidFill>
                  <a:schemeClr val="tx1"/>
                </a:solidFill>
                <a:latin typeface="Arial" charset="0"/>
                <a:ea typeface="+mn-ea"/>
                <a:cs typeface="Arial" charset="0"/>
              </a:defRPr>
            </a:lvl3pPr>
            <a:lvl4pPr marL="1528094" algn="l" defTabSz="509364" rtl="0" fontAlgn="base">
              <a:spcBef>
                <a:spcPct val="0"/>
              </a:spcBef>
              <a:spcAft>
                <a:spcPct val="0"/>
              </a:spcAft>
              <a:defRPr kern="1200">
                <a:solidFill>
                  <a:schemeClr val="tx1"/>
                </a:solidFill>
                <a:latin typeface="Arial" charset="0"/>
                <a:ea typeface="+mn-ea"/>
                <a:cs typeface="Arial" charset="0"/>
              </a:defRPr>
            </a:lvl4pPr>
            <a:lvl5pPr marL="2037460" algn="l" defTabSz="509364" rtl="0" fontAlgn="base">
              <a:spcBef>
                <a:spcPct val="0"/>
              </a:spcBef>
              <a:spcAft>
                <a:spcPct val="0"/>
              </a:spcAft>
              <a:defRPr kern="1200">
                <a:solidFill>
                  <a:schemeClr val="tx1"/>
                </a:solidFill>
                <a:latin typeface="Arial" charset="0"/>
                <a:ea typeface="+mn-ea"/>
                <a:cs typeface="Arial" charset="0"/>
              </a:defRPr>
            </a:lvl5pPr>
            <a:lvl6pPr marL="2546824" algn="l" defTabSz="1018730" rtl="0" eaLnBrk="1" latinLnBrk="0" hangingPunct="1">
              <a:defRPr kern="1200">
                <a:solidFill>
                  <a:schemeClr val="tx1"/>
                </a:solidFill>
                <a:latin typeface="Arial" charset="0"/>
                <a:ea typeface="+mn-ea"/>
                <a:cs typeface="Arial" charset="0"/>
              </a:defRPr>
            </a:lvl6pPr>
            <a:lvl7pPr marL="3056189" algn="l" defTabSz="1018730" rtl="0" eaLnBrk="1" latinLnBrk="0" hangingPunct="1">
              <a:defRPr kern="1200">
                <a:solidFill>
                  <a:schemeClr val="tx1"/>
                </a:solidFill>
                <a:latin typeface="Arial" charset="0"/>
                <a:ea typeface="+mn-ea"/>
                <a:cs typeface="Arial" charset="0"/>
              </a:defRPr>
            </a:lvl7pPr>
            <a:lvl8pPr marL="3565555" algn="l" defTabSz="1018730" rtl="0" eaLnBrk="1" latinLnBrk="0" hangingPunct="1">
              <a:defRPr kern="1200">
                <a:solidFill>
                  <a:schemeClr val="tx1"/>
                </a:solidFill>
                <a:latin typeface="Arial" charset="0"/>
                <a:ea typeface="+mn-ea"/>
                <a:cs typeface="Arial" charset="0"/>
              </a:defRPr>
            </a:lvl8pPr>
            <a:lvl9pPr marL="4074919" algn="l" defTabSz="1018730" rtl="0" eaLnBrk="1" latinLnBrk="0" hangingPunct="1">
              <a:defRPr kern="1200">
                <a:solidFill>
                  <a:schemeClr val="tx1"/>
                </a:solidFill>
                <a:latin typeface="Arial" charset="0"/>
                <a:ea typeface="+mn-ea"/>
                <a:cs typeface="Arial" charset="0"/>
              </a:defRPr>
            </a:lvl9pPr>
          </a:lstStyle>
          <a:p>
            <a:r>
              <a:rPr lang="en-US" sz="1200">
                <a:solidFill>
                  <a:srgbClr val="717073"/>
                </a:solidFill>
                <a:latin typeface="Tahoma" panose="020B0604030504040204" pitchFamily="34" charset="0"/>
                <a:ea typeface="Tahoma" panose="020B0604030504040204" pitchFamily="34" charset="0"/>
                <a:cs typeface="Tahoma" panose="020B0604030504040204" pitchFamily="34" charset="0"/>
              </a:rPr>
              <a:t>Page </a:t>
            </a:r>
            <a:fld id="{8B37D5FE-740C-46F5-801A-FA5477D9711F}" type="slidenum">
              <a:rPr lang="en-US" sz="1200" smtClean="0">
                <a:solidFill>
                  <a:srgbClr val="717073"/>
                </a:solidFill>
                <a:latin typeface="Tahoma" panose="020B0604030504040204" pitchFamily="34" charset="0"/>
                <a:ea typeface="Tahoma" panose="020B0604030504040204" pitchFamily="34" charset="0"/>
                <a:cs typeface="Tahoma" panose="020B0604030504040204" pitchFamily="34" charset="0"/>
              </a:rPr>
              <a:pPr/>
              <a:t>‹#›</a:t>
            </a:fld>
            <a:endParaRPr lang="en-US" sz="1200">
              <a:solidFill>
                <a:srgbClr val="71707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566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64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7200" y="4082310"/>
            <a:ext cx="10363200" cy="1876530"/>
          </a:xfrm>
          <a:prstGeom prst="rect">
            <a:avLst/>
          </a:prstGeom>
        </p:spPr>
        <p:txBody>
          <a:bodyPr/>
          <a:lstStyle>
            <a:lvl1pPr marL="0" indent="0" algn="ctr">
              <a:buNone/>
              <a:defRPr sz="1980"/>
            </a:lvl1pPr>
            <a:lvl2pPr marL="377158" indent="0" algn="ctr">
              <a:buNone/>
              <a:defRPr sz="1650"/>
            </a:lvl2pPr>
            <a:lvl3pPr marL="754317" indent="0" algn="ctr">
              <a:buNone/>
              <a:defRPr sz="1485"/>
            </a:lvl3pPr>
            <a:lvl4pPr marL="1131475" indent="0" algn="ctr">
              <a:buNone/>
              <a:defRPr sz="1320"/>
            </a:lvl4pPr>
            <a:lvl5pPr marL="1508634" indent="0" algn="ctr">
              <a:buNone/>
              <a:defRPr sz="1320"/>
            </a:lvl5pPr>
            <a:lvl6pPr marL="1885792" indent="0" algn="ctr">
              <a:buNone/>
              <a:defRPr sz="1320"/>
            </a:lvl6pPr>
            <a:lvl7pPr marL="2262950" indent="0" algn="ctr">
              <a:buNone/>
              <a:defRPr sz="1320"/>
            </a:lvl7pPr>
            <a:lvl8pPr marL="2640109" indent="0" algn="ctr">
              <a:buNone/>
              <a:defRPr sz="1320"/>
            </a:lvl8pPr>
            <a:lvl9pPr marL="3017267" indent="0" algn="ctr">
              <a:buNone/>
              <a:defRPr sz="1320"/>
            </a:lvl9pPr>
          </a:lstStyle>
          <a:p>
            <a:r>
              <a:rPr lang="en-US"/>
              <a:t>Click to edit Master subtitle style</a:t>
            </a:r>
          </a:p>
        </p:txBody>
      </p:sp>
      <p:sp>
        <p:nvSpPr>
          <p:cNvPr id="13" name="Title 12">
            <a:extLst>
              <a:ext uri="{FF2B5EF4-FFF2-40B4-BE49-F238E27FC236}">
                <a16:creationId xmlns:a16="http://schemas.microsoft.com/office/drawing/2014/main" id="{FC24AD56-5BBC-3A4C-8345-9E9BDC05406A}"/>
              </a:ext>
            </a:extLst>
          </p:cNvPr>
          <p:cNvSpPr>
            <a:spLocks noGrp="1"/>
          </p:cNvSpPr>
          <p:nvPr>
            <p:ph type="title"/>
          </p:nvPr>
        </p:nvSpPr>
        <p:spPr>
          <a:xfrm>
            <a:off x="1151468" y="5181600"/>
            <a:ext cx="11514667" cy="18135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92308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97AE-870E-4017-9D8A-FD791E5DC722}"/>
              </a:ext>
            </a:extLst>
          </p:cNvPr>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p>
        </p:txBody>
      </p:sp>
      <p:sp>
        <p:nvSpPr>
          <p:cNvPr id="3" name="Subtitle 2">
            <a:extLst>
              <a:ext uri="{FF2B5EF4-FFF2-40B4-BE49-F238E27FC236}">
                <a16:creationId xmlns:a16="http://schemas.microsoft.com/office/drawing/2014/main" id="{85698635-7EE0-4E08-B018-0FCE1A48D848}"/>
              </a:ext>
            </a:extLst>
          </p:cNvPr>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p>
        </p:txBody>
      </p:sp>
      <p:sp>
        <p:nvSpPr>
          <p:cNvPr id="4" name="Date Placeholder 3">
            <a:extLst>
              <a:ext uri="{FF2B5EF4-FFF2-40B4-BE49-F238E27FC236}">
                <a16:creationId xmlns:a16="http://schemas.microsoft.com/office/drawing/2014/main" id="{B6C82736-5241-4EC9-80FB-390E70AE0282}"/>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5" name="Footer Placeholder 4">
            <a:extLst>
              <a:ext uri="{FF2B5EF4-FFF2-40B4-BE49-F238E27FC236}">
                <a16:creationId xmlns:a16="http://schemas.microsoft.com/office/drawing/2014/main" id="{F266DBE2-5AFE-44F7-AF65-1169E5974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1FA77-1DC0-49F0-A34D-A62D5D72C8A2}"/>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378728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7920-71E2-4287-91F8-BFD014F552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906944-D7C7-473E-8C19-12C6DEB73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33612-02B6-4314-B6AE-25E9218A5CE4}"/>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5" name="Footer Placeholder 4">
            <a:extLst>
              <a:ext uri="{FF2B5EF4-FFF2-40B4-BE49-F238E27FC236}">
                <a16:creationId xmlns:a16="http://schemas.microsoft.com/office/drawing/2014/main" id="{AAB3A21D-3177-4495-8363-36F2F43C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EF1AC-F09F-4F60-8A67-D6E3E000CE69}"/>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179547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714" y="1146755"/>
            <a:ext cx="11399520" cy="4016375"/>
          </a:xfrm>
          <a:prstGeom prst="rect">
            <a:avLst/>
          </a:prstGeom>
        </p:spPr>
        <p:txBody>
          <a:bodyPr wrap="square" lIns="0" tIns="0" rIns="0" bIns="0"/>
          <a:lstStyle>
            <a:lvl1pPr marL="0" indent="0">
              <a:buNone/>
              <a:defRPr sz="2800" b="1">
                <a:solidFill>
                  <a:schemeClr val="accent1"/>
                </a:solidFill>
              </a:defRPr>
            </a:lvl1pPr>
            <a:lvl2pPr>
              <a:defRPr sz="2200"/>
            </a:lvl2pPr>
          </a:lstStyle>
          <a:p>
            <a:pPr lvl="0"/>
            <a:r>
              <a:rPr lang="en-US" dirty="0"/>
              <a:t>Click to edit Master text styles</a:t>
            </a:r>
          </a:p>
          <a:p>
            <a:pPr lvl="1"/>
            <a:r>
              <a:rPr lang="en-US" dirty="0"/>
              <a:t>Second level</a:t>
            </a:r>
          </a:p>
        </p:txBody>
      </p:sp>
      <p:sp>
        <p:nvSpPr>
          <p:cNvPr id="5" name="Title 4"/>
          <p:cNvSpPr>
            <a:spLocks noGrp="1"/>
          </p:cNvSpPr>
          <p:nvPr>
            <p:ph type="title"/>
          </p:nvPr>
        </p:nvSpPr>
        <p:spPr>
          <a:xfrm>
            <a:off x="1151468" y="5181600"/>
            <a:ext cx="11514667" cy="1813560"/>
          </a:xfrm>
          <a:prstGeom prst="rect">
            <a:avLst/>
          </a:prstGeo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392788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C721-9C8C-41C2-85A7-B8BD804D48BE}"/>
              </a:ext>
            </a:extLst>
          </p:cNvPr>
          <p:cNvSpPr>
            <a:spLocks noGrp="1"/>
          </p:cNvSpPr>
          <p:nvPr>
            <p:ph type="title"/>
          </p:nvPr>
        </p:nvSpPr>
        <p:spPr>
          <a:xfrm>
            <a:off x="942763" y="1937704"/>
            <a:ext cx="11917680" cy="3233102"/>
          </a:xfrm>
        </p:spPr>
        <p:txBody>
          <a:bodyPr anchor="b"/>
          <a:lstStyle>
            <a:lvl1pPr>
              <a:defRPr sz="6800"/>
            </a:lvl1pPr>
          </a:lstStyle>
          <a:p>
            <a:r>
              <a:rPr lang="en-US"/>
              <a:t>Click to edit Master title style</a:t>
            </a:r>
          </a:p>
        </p:txBody>
      </p:sp>
      <p:sp>
        <p:nvSpPr>
          <p:cNvPr id="3" name="Text Placeholder 2">
            <a:extLst>
              <a:ext uri="{FF2B5EF4-FFF2-40B4-BE49-F238E27FC236}">
                <a16:creationId xmlns:a16="http://schemas.microsoft.com/office/drawing/2014/main" id="{51FD47F9-ADD4-4F4C-92F5-CFD827BF48AE}"/>
              </a:ext>
            </a:extLst>
          </p:cNvPr>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CE589-432A-46A0-9AC0-6D23375A033E}"/>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5" name="Footer Placeholder 4">
            <a:extLst>
              <a:ext uri="{FF2B5EF4-FFF2-40B4-BE49-F238E27FC236}">
                <a16:creationId xmlns:a16="http://schemas.microsoft.com/office/drawing/2014/main" id="{9D60EF1E-1BBA-4D36-A18A-4499DA63B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8D849-0A8F-40AA-9E5D-85969F06116E}"/>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3466771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2649-C172-4C4C-A668-049431A44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2ED36-2D0A-488F-AE93-8A39942A27B4}"/>
              </a:ext>
            </a:extLst>
          </p:cNvPr>
          <p:cNvSpPr>
            <a:spLocks noGrp="1"/>
          </p:cNvSpPr>
          <p:nvPr>
            <p:ph sz="half" idx="1"/>
          </p:nvPr>
        </p:nvSpPr>
        <p:spPr>
          <a:xfrm>
            <a:off x="9499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18D3B4-4E03-4DF1-A894-67899E4BC83E}"/>
              </a:ext>
            </a:extLst>
          </p:cNvPr>
          <p:cNvSpPr>
            <a:spLocks noGrp="1"/>
          </p:cNvSpPr>
          <p:nvPr>
            <p:ph sz="half" idx="2"/>
          </p:nvPr>
        </p:nvSpPr>
        <p:spPr>
          <a:xfrm>
            <a:off x="69951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41E47E-3843-4A67-AFA9-A44E7B3D3862}"/>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6" name="Footer Placeholder 5">
            <a:extLst>
              <a:ext uri="{FF2B5EF4-FFF2-40B4-BE49-F238E27FC236}">
                <a16:creationId xmlns:a16="http://schemas.microsoft.com/office/drawing/2014/main" id="{B0489BC5-33F1-453F-A90F-59E91F3E2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00BDC-E04F-44EB-A6E8-A65D4FB2E089}"/>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82097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1900-1429-4778-AA38-BE8BF576BAD2}"/>
              </a:ext>
            </a:extLst>
          </p:cNvPr>
          <p:cNvSpPr>
            <a:spLocks noGrp="1"/>
          </p:cNvSpPr>
          <p:nvPr>
            <p:ph type="title"/>
          </p:nvPr>
        </p:nvSpPr>
        <p:spPr>
          <a:xfrm>
            <a:off x="951760" y="413809"/>
            <a:ext cx="1191768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C39BC6-43BF-44ED-BFC1-30B911A3E15B}"/>
              </a:ext>
            </a:extLst>
          </p:cNvPr>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a:extLst>
              <a:ext uri="{FF2B5EF4-FFF2-40B4-BE49-F238E27FC236}">
                <a16:creationId xmlns:a16="http://schemas.microsoft.com/office/drawing/2014/main" id="{B31F8B9A-931D-48F7-AB72-C92454A1E6FF}"/>
              </a:ext>
            </a:extLst>
          </p:cNvPr>
          <p:cNvSpPr>
            <a:spLocks noGrp="1"/>
          </p:cNvSpPr>
          <p:nvPr>
            <p:ph sz="half" idx="2"/>
          </p:nvPr>
        </p:nvSpPr>
        <p:spPr>
          <a:xfrm>
            <a:off x="951760" y="2839085"/>
            <a:ext cx="58454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3EAE6-6230-42B8-B667-A077B1A2E565}"/>
              </a:ext>
            </a:extLst>
          </p:cNvPr>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a:extLst>
              <a:ext uri="{FF2B5EF4-FFF2-40B4-BE49-F238E27FC236}">
                <a16:creationId xmlns:a16="http://schemas.microsoft.com/office/drawing/2014/main" id="{54040AAF-B569-4BC6-A89C-182F9264127E}"/>
              </a:ext>
            </a:extLst>
          </p:cNvPr>
          <p:cNvSpPr>
            <a:spLocks noGrp="1"/>
          </p:cNvSpPr>
          <p:nvPr>
            <p:ph sz="quarter" idx="4"/>
          </p:nvPr>
        </p:nvSpPr>
        <p:spPr>
          <a:xfrm>
            <a:off x="6995160" y="2839085"/>
            <a:ext cx="58742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C107F0-DF96-4857-BC2E-5D07314170CD}"/>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8" name="Footer Placeholder 7">
            <a:extLst>
              <a:ext uri="{FF2B5EF4-FFF2-40B4-BE49-F238E27FC236}">
                <a16:creationId xmlns:a16="http://schemas.microsoft.com/office/drawing/2014/main" id="{492312AB-4471-498A-A9FA-A84B20AD5A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6E4EA-34FB-4F05-951C-FC333FDD6013}"/>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3076785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F9C5-8323-4B1A-A392-146B9DD67D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E995D8-2490-481B-B1E5-3A00A1BBE4C8}"/>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4" name="Footer Placeholder 3">
            <a:extLst>
              <a:ext uri="{FF2B5EF4-FFF2-40B4-BE49-F238E27FC236}">
                <a16:creationId xmlns:a16="http://schemas.microsoft.com/office/drawing/2014/main" id="{728957AB-7602-48D2-A11D-BD9F3E29D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565C45-FF81-4C52-94BC-EC32F95CB242}"/>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619907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F04E-47C8-41E2-A5C5-5E7717249C83}"/>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3" name="Footer Placeholder 2">
            <a:extLst>
              <a:ext uri="{FF2B5EF4-FFF2-40B4-BE49-F238E27FC236}">
                <a16:creationId xmlns:a16="http://schemas.microsoft.com/office/drawing/2014/main" id="{27B208FA-5484-4D3A-838D-87324F2243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29A6E9-3E99-4B1E-81AB-7E0E672AB41F}"/>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2649763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25CD-7E26-4041-8E64-909E8CA49E81}"/>
              </a:ext>
            </a:extLst>
          </p:cNvPr>
          <p:cNvSpPr>
            <a:spLocks noGrp="1"/>
          </p:cNvSpPr>
          <p:nvPr>
            <p:ph type="title"/>
          </p:nvPr>
        </p:nvSpPr>
        <p:spPr>
          <a:xfrm>
            <a:off x="951760" y="518160"/>
            <a:ext cx="4456535" cy="1813560"/>
          </a:xfrm>
        </p:spPr>
        <p:txBody>
          <a:bodyPr anchor="b"/>
          <a:lstStyle>
            <a:lvl1pPr>
              <a:defRPr sz="3627"/>
            </a:lvl1pPr>
          </a:lstStyle>
          <a:p>
            <a:r>
              <a:rPr lang="en-US"/>
              <a:t>Click to edit Master title style</a:t>
            </a:r>
          </a:p>
        </p:txBody>
      </p:sp>
      <p:sp>
        <p:nvSpPr>
          <p:cNvPr id="3" name="Content Placeholder 2">
            <a:extLst>
              <a:ext uri="{FF2B5EF4-FFF2-40B4-BE49-F238E27FC236}">
                <a16:creationId xmlns:a16="http://schemas.microsoft.com/office/drawing/2014/main" id="{E063B306-C5C2-47FE-8F1F-A6F552B2B37C}"/>
              </a:ext>
            </a:extLst>
          </p:cNvPr>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410DE5-A4DF-4D64-B598-F3D4080D3507}"/>
              </a:ext>
            </a:extLst>
          </p:cNvPr>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a:extLst>
              <a:ext uri="{FF2B5EF4-FFF2-40B4-BE49-F238E27FC236}">
                <a16:creationId xmlns:a16="http://schemas.microsoft.com/office/drawing/2014/main" id="{DAC991DA-E62F-4282-8A4A-527BC4EDB4B2}"/>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6" name="Footer Placeholder 5">
            <a:extLst>
              <a:ext uri="{FF2B5EF4-FFF2-40B4-BE49-F238E27FC236}">
                <a16:creationId xmlns:a16="http://schemas.microsoft.com/office/drawing/2014/main" id="{B3BD56F8-96EE-4192-ACB9-57966AC25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8B13D-598C-41E4-9835-345ADC190D20}"/>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167995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305E-43F1-45A7-900C-12778CF43A56}"/>
              </a:ext>
            </a:extLst>
          </p:cNvPr>
          <p:cNvSpPr>
            <a:spLocks noGrp="1"/>
          </p:cNvSpPr>
          <p:nvPr>
            <p:ph type="title"/>
          </p:nvPr>
        </p:nvSpPr>
        <p:spPr>
          <a:xfrm>
            <a:off x="951760" y="518160"/>
            <a:ext cx="4456535" cy="1813560"/>
          </a:xfrm>
        </p:spPr>
        <p:txBody>
          <a:bodyPr anchor="b"/>
          <a:lstStyle>
            <a:lvl1pPr>
              <a:defRPr sz="3627"/>
            </a:lvl1pPr>
          </a:lstStyle>
          <a:p>
            <a:r>
              <a:rPr lang="en-US"/>
              <a:t>Click to edit Master title style</a:t>
            </a:r>
          </a:p>
        </p:txBody>
      </p:sp>
      <p:sp>
        <p:nvSpPr>
          <p:cNvPr id="3" name="Picture Placeholder 2">
            <a:extLst>
              <a:ext uri="{FF2B5EF4-FFF2-40B4-BE49-F238E27FC236}">
                <a16:creationId xmlns:a16="http://schemas.microsoft.com/office/drawing/2014/main" id="{DBB183A1-7189-40E1-BCC9-2C2130EB4511}"/>
              </a:ext>
            </a:extLst>
          </p:cNvPr>
          <p:cNvSpPr>
            <a:spLocks noGrp="1"/>
          </p:cNvSpPr>
          <p:nvPr>
            <p:ph type="pic" idx="1"/>
          </p:nvPr>
        </p:nvSpPr>
        <p:spPr>
          <a:xfrm>
            <a:off x="5874280" y="1119082"/>
            <a:ext cx="6995160" cy="5523442"/>
          </a:xfrm>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endParaRPr lang="en-US"/>
          </a:p>
        </p:txBody>
      </p:sp>
      <p:sp>
        <p:nvSpPr>
          <p:cNvPr id="4" name="Text Placeholder 3">
            <a:extLst>
              <a:ext uri="{FF2B5EF4-FFF2-40B4-BE49-F238E27FC236}">
                <a16:creationId xmlns:a16="http://schemas.microsoft.com/office/drawing/2014/main" id="{60F730FD-1752-4F72-A87B-7E834A30457B}"/>
              </a:ext>
            </a:extLst>
          </p:cNvPr>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a:extLst>
              <a:ext uri="{FF2B5EF4-FFF2-40B4-BE49-F238E27FC236}">
                <a16:creationId xmlns:a16="http://schemas.microsoft.com/office/drawing/2014/main" id="{43FDC9B3-3EB1-45F5-8FDE-F46ACF47C77B}"/>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6" name="Footer Placeholder 5">
            <a:extLst>
              <a:ext uri="{FF2B5EF4-FFF2-40B4-BE49-F238E27FC236}">
                <a16:creationId xmlns:a16="http://schemas.microsoft.com/office/drawing/2014/main" id="{C88912D5-DCC9-4F6C-8DEC-844FEC1E3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997FC-E0CB-44A2-89F5-235462B7B756}"/>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185502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9C5B-EBD6-4C93-815D-7E0B0AF8D1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27E592-3ADF-4EB7-A373-29C4EB273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2AE5A-3BB7-41F7-A578-E8498DBB7CFB}"/>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5" name="Footer Placeholder 4">
            <a:extLst>
              <a:ext uri="{FF2B5EF4-FFF2-40B4-BE49-F238E27FC236}">
                <a16:creationId xmlns:a16="http://schemas.microsoft.com/office/drawing/2014/main" id="{7909E227-0FEF-45BF-AD67-75224F6FA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847D0-2F95-4821-A435-6FB0B078875A}"/>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2862562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2EA2A9-1578-4B05-A2EE-829B8A703F4B}"/>
              </a:ext>
            </a:extLst>
          </p:cNvPr>
          <p:cNvSpPr>
            <a:spLocks noGrp="1"/>
          </p:cNvSpPr>
          <p:nvPr>
            <p:ph type="title" orient="vert"/>
          </p:nvPr>
        </p:nvSpPr>
        <p:spPr>
          <a:xfrm>
            <a:off x="9888220" y="413808"/>
            <a:ext cx="2979420"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9FE2BC-EDE1-48AD-B6FC-05164E2715F9}"/>
              </a:ext>
            </a:extLst>
          </p:cNvPr>
          <p:cNvSpPr>
            <a:spLocks noGrp="1"/>
          </p:cNvSpPr>
          <p:nvPr>
            <p:ph type="body" orient="vert" idx="1"/>
          </p:nvPr>
        </p:nvSpPr>
        <p:spPr>
          <a:xfrm>
            <a:off x="949960" y="413808"/>
            <a:ext cx="876554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ACBE1-0A48-46C6-A180-CBC84BFC0291}"/>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5" name="Footer Placeholder 4">
            <a:extLst>
              <a:ext uri="{FF2B5EF4-FFF2-40B4-BE49-F238E27FC236}">
                <a16:creationId xmlns:a16="http://schemas.microsoft.com/office/drawing/2014/main" id="{9D9CC9D9-8C10-4406-A15F-CB5F71C15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3FD54-74FE-4212-9CBC-8D701F7A83BA}"/>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336290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861" y="1280471"/>
            <a:ext cx="5527040" cy="725064"/>
          </a:xfrm>
          <a:prstGeom prst="rect">
            <a:avLst/>
          </a:prstGeom>
        </p:spPr>
        <p:txBody>
          <a:bodyPr anchor="b">
            <a:noAutofit/>
          </a:bodyPr>
          <a:lstStyle>
            <a:lvl1pPr marL="0" indent="0">
              <a:buNone/>
              <a:defRPr sz="2400" b="0">
                <a:latin typeface="+mj-lt"/>
              </a:defRPr>
            </a:lvl1pPr>
            <a:lvl2pPr marL="509369" indent="0">
              <a:buNone/>
              <a:defRPr sz="2200" b="1"/>
            </a:lvl2pPr>
            <a:lvl3pPr marL="1018739" indent="0">
              <a:buNone/>
              <a:defRPr sz="2000" b="1"/>
            </a:lvl3pPr>
            <a:lvl4pPr marL="1528109" indent="0">
              <a:buNone/>
              <a:defRPr sz="1800" b="1"/>
            </a:lvl4pPr>
            <a:lvl5pPr marL="2037478" indent="0">
              <a:buNone/>
              <a:defRPr sz="1800" b="1"/>
            </a:lvl5pPr>
            <a:lvl6pPr marL="2546848" indent="0">
              <a:buNone/>
              <a:defRPr sz="1800" b="1"/>
            </a:lvl6pPr>
            <a:lvl7pPr marL="3056217" indent="0">
              <a:buNone/>
              <a:defRPr sz="1800" b="1"/>
            </a:lvl7pPr>
            <a:lvl8pPr marL="3565588" indent="0">
              <a:buNone/>
              <a:defRPr sz="1800" b="1"/>
            </a:lvl8pPr>
            <a:lvl9pPr marL="4074957"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1146861" y="2096090"/>
            <a:ext cx="5527040" cy="3454400"/>
          </a:xfrm>
          <a:prstGeom prst="rect">
            <a:avLst/>
          </a:prstGeom>
        </p:spPr>
        <p:txBody>
          <a:bodyPr anchor="t" anchorCtr="0"/>
          <a:lstStyle>
            <a:lvl1pPr>
              <a:defRPr sz="22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7019341" y="1280471"/>
            <a:ext cx="5527040" cy="725064"/>
          </a:xfrm>
          <a:prstGeom prst="rect">
            <a:avLst/>
          </a:prstGeom>
        </p:spPr>
        <p:txBody>
          <a:bodyPr anchor="b">
            <a:noAutofit/>
          </a:bodyPr>
          <a:lstStyle>
            <a:lvl1pPr marL="0" indent="0">
              <a:buNone/>
              <a:defRPr sz="2400" b="0">
                <a:latin typeface="+mj-lt"/>
              </a:defRPr>
            </a:lvl1pPr>
            <a:lvl2pPr marL="509369" indent="0">
              <a:buNone/>
              <a:defRPr sz="2200" b="1"/>
            </a:lvl2pPr>
            <a:lvl3pPr marL="1018739" indent="0">
              <a:buNone/>
              <a:defRPr sz="2000" b="1"/>
            </a:lvl3pPr>
            <a:lvl4pPr marL="1528109" indent="0">
              <a:buNone/>
              <a:defRPr sz="1800" b="1"/>
            </a:lvl4pPr>
            <a:lvl5pPr marL="2037478" indent="0">
              <a:buNone/>
              <a:defRPr sz="1800" b="1"/>
            </a:lvl5pPr>
            <a:lvl6pPr marL="2546848" indent="0">
              <a:buNone/>
              <a:defRPr sz="1800" b="1"/>
            </a:lvl6pPr>
            <a:lvl7pPr marL="3056217" indent="0">
              <a:buNone/>
              <a:defRPr sz="1800" b="1"/>
            </a:lvl7pPr>
            <a:lvl8pPr marL="3565588" indent="0">
              <a:buNone/>
              <a:defRPr sz="1800" b="1"/>
            </a:lvl8pPr>
            <a:lvl9pPr marL="4074957" indent="0">
              <a:buNone/>
              <a:defRPr sz="1800" b="1"/>
            </a:lvl9pPr>
          </a:lstStyle>
          <a:p>
            <a:pPr lvl="0"/>
            <a:r>
              <a:rPr lang="en-US" dirty="0"/>
              <a:t>Click to edit Master text styles</a:t>
            </a:r>
          </a:p>
        </p:txBody>
      </p:sp>
      <p:sp>
        <p:nvSpPr>
          <p:cNvPr id="6" name="Content Placeholder 5"/>
          <p:cNvSpPr>
            <a:spLocks noGrp="1"/>
          </p:cNvSpPr>
          <p:nvPr>
            <p:ph sz="quarter" idx="4"/>
          </p:nvPr>
        </p:nvSpPr>
        <p:spPr>
          <a:xfrm>
            <a:off x="7019341" y="2096090"/>
            <a:ext cx="5527040" cy="3454400"/>
          </a:xfrm>
          <a:prstGeom prst="rect">
            <a:avLst/>
          </a:prstGeom>
        </p:spPr>
        <p:txBody>
          <a:bodyPr anchor="t" anchorCtr="0"/>
          <a:lstStyle>
            <a:lvl1pPr>
              <a:defRPr sz="22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37242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no graphics">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0E7FECA-8A7D-BF47-87DA-B88F5F7AC6E5}"/>
              </a:ext>
            </a:extLst>
          </p:cNvPr>
          <p:cNvSpPr txBox="1">
            <a:spLocks/>
          </p:cNvSpPr>
          <p:nvPr userDrawn="1"/>
        </p:nvSpPr>
        <p:spPr>
          <a:xfrm flipH="1">
            <a:off x="12218868" y="7352149"/>
            <a:ext cx="1256147" cy="267853"/>
          </a:xfrm>
          <a:prstGeom prst="rect">
            <a:avLst/>
          </a:prstGeom>
        </p:spPr>
        <p:txBody>
          <a:bodyPr/>
          <a:lstStyle>
            <a:defPPr>
              <a:defRPr lang="en-US"/>
            </a:defPPr>
            <a:lvl1pPr algn="ctr" defTabSz="509364" rtl="0" fontAlgn="base">
              <a:spcBef>
                <a:spcPct val="0"/>
              </a:spcBef>
              <a:spcAft>
                <a:spcPct val="0"/>
              </a:spcAft>
              <a:defRPr sz="1200" kern="1200">
                <a:solidFill>
                  <a:schemeClr val="bg2"/>
                </a:solidFill>
                <a:latin typeface="Arial" charset="0"/>
                <a:ea typeface="+mn-ea"/>
                <a:cs typeface="Arial" charset="0"/>
              </a:defRPr>
            </a:lvl1pPr>
            <a:lvl2pPr marL="509364" algn="l" defTabSz="509364" rtl="0" fontAlgn="base">
              <a:spcBef>
                <a:spcPct val="0"/>
              </a:spcBef>
              <a:spcAft>
                <a:spcPct val="0"/>
              </a:spcAft>
              <a:defRPr kern="1200">
                <a:solidFill>
                  <a:schemeClr val="tx1"/>
                </a:solidFill>
                <a:latin typeface="Arial" charset="0"/>
                <a:ea typeface="+mn-ea"/>
                <a:cs typeface="Arial" charset="0"/>
              </a:defRPr>
            </a:lvl2pPr>
            <a:lvl3pPr marL="1018730" algn="l" defTabSz="509364" rtl="0" fontAlgn="base">
              <a:spcBef>
                <a:spcPct val="0"/>
              </a:spcBef>
              <a:spcAft>
                <a:spcPct val="0"/>
              </a:spcAft>
              <a:defRPr kern="1200">
                <a:solidFill>
                  <a:schemeClr val="tx1"/>
                </a:solidFill>
                <a:latin typeface="Arial" charset="0"/>
                <a:ea typeface="+mn-ea"/>
                <a:cs typeface="Arial" charset="0"/>
              </a:defRPr>
            </a:lvl3pPr>
            <a:lvl4pPr marL="1528094" algn="l" defTabSz="509364" rtl="0" fontAlgn="base">
              <a:spcBef>
                <a:spcPct val="0"/>
              </a:spcBef>
              <a:spcAft>
                <a:spcPct val="0"/>
              </a:spcAft>
              <a:defRPr kern="1200">
                <a:solidFill>
                  <a:schemeClr val="tx1"/>
                </a:solidFill>
                <a:latin typeface="Arial" charset="0"/>
                <a:ea typeface="+mn-ea"/>
                <a:cs typeface="Arial" charset="0"/>
              </a:defRPr>
            </a:lvl4pPr>
            <a:lvl5pPr marL="2037460" algn="l" defTabSz="509364" rtl="0" fontAlgn="base">
              <a:spcBef>
                <a:spcPct val="0"/>
              </a:spcBef>
              <a:spcAft>
                <a:spcPct val="0"/>
              </a:spcAft>
              <a:defRPr kern="1200">
                <a:solidFill>
                  <a:schemeClr val="tx1"/>
                </a:solidFill>
                <a:latin typeface="Arial" charset="0"/>
                <a:ea typeface="+mn-ea"/>
                <a:cs typeface="Arial" charset="0"/>
              </a:defRPr>
            </a:lvl5pPr>
            <a:lvl6pPr marL="2546824" algn="l" defTabSz="1018730" rtl="0" eaLnBrk="1" latinLnBrk="0" hangingPunct="1">
              <a:defRPr kern="1200">
                <a:solidFill>
                  <a:schemeClr val="tx1"/>
                </a:solidFill>
                <a:latin typeface="Arial" charset="0"/>
                <a:ea typeface="+mn-ea"/>
                <a:cs typeface="Arial" charset="0"/>
              </a:defRPr>
            </a:lvl6pPr>
            <a:lvl7pPr marL="3056189" algn="l" defTabSz="1018730" rtl="0" eaLnBrk="1" latinLnBrk="0" hangingPunct="1">
              <a:defRPr kern="1200">
                <a:solidFill>
                  <a:schemeClr val="tx1"/>
                </a:solidFill>
                <a:latin typeface="Arial" charset="0"/>
                <a:ea typeface="+mn-ea"/>
                <a:cs typeface="Arial" charset="0"/>
              </a:defRPr>
            </a:lvl7pPr>
            <a:lvl8pPr marL="3565555" algn="l" defTabSz="1018730" rtl="0" eaLnBrk="1" latinLnBrk="0" hangingPunct="1">
              <a:defRPr kern="1200">
                <a:solidFill>
                  <a:schemeClr val="tx1"/>
                </a:solidFill>
                <a:latin typeface="Arial" charset="0"/>
                <a:ea typeface="+mn-ea"/>
                <a:cs typeface="Arial" charset="0"/>
              </a:defRPr>
            </a:lvl8pPr>
            <a:lvl9pPr marL="4074919" algn="l" defTabSz="1018730" rtl="0" eaLnBrk="1" latinLnBrk="0" hangingPunct="1">
              <a:defRPr kern="1200">
                <a:solidFill>
                  <a:schemeClr val="tx1"/>
                </a:solidFill>
                <a:latin typeface="Arial" charset="0"/>
                <a:ea typeface="+mn-ea"/>
                <a:cs typeface="Arial" charset="0"/>
              </a:defRPr>
            </a:lvl9pPr>
          </a:lstStyle>
          <a:p>
            <a:r>
              <a:rPr lang="en-US" sz="1200">
                <a:solidFill>
                  <a:srgbClr val="717073"/>
                </a:solidFill>
                <a:latin typeface="Tahoma" panose="020B0604030504040204" pitchFamily="34" charset="0"/>
                <a:ea typeface="Tahoma" panose="020B0604030504040204" pitchFamily="34" charset="0"/>
                <a:cs typeface="Tahoma" panose="020B0604030504040204" pitchFamily="34" charset="0"/>
              </a:rPr>
              <a:t>Page </a:t>
            </a:r>
            <a:fld id="{8B37D5FE-740C-46F5-801A-FA5477D9711F}" type="slidenum">
              <a:rPr lang="en-US" sz="1200" smtClean="0">
                <a:solidFill>
                  <a:srgbClr val="717073"/>
                </a:solidFill>
                <a:latin typeface="Tahoma" panose="020B0604030504040204" pitchFamily="34" charset="0"/>
                <a:ea typeface="Tahoma" panose="020B0604030504040204" pitchFamily="34" charset="0"/>
                <a:cs typeface="Tahoma" panose="020B0604030504040204" pitchFamily="34" charset="0"/>
              </a:rPr>
              <a:pPr/>
              <a:t>‹#›</a:t>
            </a:fld>
            <a:endParaRPr lang="en-US" sz="1200">
              <a:solidFill>
                <a:srgbClr val="71707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4195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7200" y="4082310"/>
            <a:ext cx="10363200" cy="1876530"/>
          </a:xfrm>
          <a:prstGeom prst="rect">
            <a:avLst/>
          </a:prstGeom>
        </p:spPr>
        <p:txBody>
          <a:bodyPr/>
          <a:lstStyle>
            <a:lvl1pPr marL="0" indent="0" algn="ctr">
              <a:buNone/>
              <a:defRPr sz="1980"/>
            </a:lvl1pPr>
            <a:lvl2pPr marL="377158" indent="0" algn="ctr">
              <a:buNone/>
              <a:defRPr sz="1650"/>
            </a:lvl2pPr>
            <a:lvl3pPr marL="754317" indent="0" algn="ctr">
              <a:buNone/>
              <a:defRPr sz="1485"/>
            </a:lvl3pPr>
            <a:lvl4pPr marL="1131475" indent="0" algn="ctr">
              <a:buNone/>
              <a:defRPr sz="1320"/>
            </a:lvl4pPr>
            <a:lvl5pPr marL="1508634" indent="0" algn="ctr">
              <a:buNone/>
              <a:defRPr sz="1320"/>
            </a:lvl5pPr>
            <a:lvl6pPr marL="1885792" indent="0" algn="ctr">
              <a:buNone/>
              <a:defRPr sz="1320"/>
            </a:lvl6pPr>
            <a:lvl7pPr marL="2262950" indent="0" algn="ctr">
              <a:buNone/>
              <a:defRPr sz="1320"/>
            </a:lvl7pPr>
            <a:lvl8pPr marL="2640109" indent="0" algn="ctr">
              <a:buNone/>
              <a:defRPr sz="1320"/>
            </a:lvl8pPr>
            <a:lvl9pPr marL="3017267" indent="0" algn="ctr">
              <a:buNone/>
              <a:defRPr sz="1320"/>
            </a:lvl9pPr>
          </a:lstStyle>
          <a:p>
            <a:r>
              <a:rPr lang="en-US"/>
              <a:t>Click to edit Master subtitle style</a:t>
            </a:r>
          </a:p>
        </p:txBody>
      </p:sp>
      <p:sp>
        <p:nvSpPr>
          <p:cNvPr id="13" name="Title 12">
            <a:extLst>
              <a:ext uri="{FF2B5EF4-FFF2-40B4-BE49-F238E27FC236}">
                <a16:creationId xmlns:a16="http://schemas.microsoft.com/office/drawing/2014/main" id="{FC24AD56-5BBC-3A4C-8345-9E9BDC05406A}"/>
              </a:ext>
            </a:extLst>
          </p:cNvPr>
          <p:cNvSpPr>
            <a:spLocks noGrp="1"/>
          </p:cNvSpPr>
          <p:nvPr>
            <p:ph type="title"/>
          </p:nvPr>
        </p:nvSpPr>
        <p:spPr>
          <a:xfrm>
            <a:off x="1151468" y="5181600"/>
            <a:ext cx="11514667" cy="18135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55174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812D-A410-4752-86D7-43109CF4D2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0F8F1-9A31-4638-A543-41DC27DA3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9C65E-8DBE-4460-ACAC-ED5D17CBA544}"/>
              </a:ext>
            </a:extLst>
          </p:cNvPr>
          <p:cNvSpPr>
            <a:spLocks noGrp="1"/>
          </p:cNvSpPr>
          <p:nvPr>
            <p:ph type="dt" sz="half" idx="10"/>
          </p:nvPr>
        </p:nvSpPr>
        <p:spPr/>
        <p:txBody>
          <a:bodyPr/>
          <a:lstStyle/>
          <a:p>
            <a:fld id="{AB5CC19C-5862-4FEC-A701-059500D8DC99}" type="datetimeFigureOut">
              <a:rPr lang="en-US" smtClean="0"/>
              <a:t>5/15/22</a:t>
            </a:fld>
            <a:endParaRPr lang="en-US"/>
          </a:p>
        </p:txBody>
      </p:sp>
      <p:sp>
        <p:nvSpPr>
          <p:cNvPr id="5" name="Footer Placeholder 4">
            <a:extLst>
              <a:ext uri="{FF2B5EF4-FFF2-40B4-BE49-F238E27FC236}">
                <a16:creationId xmlns:a16="http://schemas.microsoft.com/office/drawing/2014/main" id="{C8E733A5-CE27-449F-85F8-626CAAAE0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6CCC6-5703-4DC4-AF71-0EC2AAC6C7F2}"/>
              </a:ext>
            </a:extLst>
          </p:cNvPr>
          <p:cNvSpPr>
            <a:spLocks noGrp="1"/>
          </p:cNvSpPr>
          <p:nvPr>
            <p:ph type="sldNum" sz="quarter" idx="12"/>
          </p:nvPr>
        </p:nvSpPr>
        <p:spPr/>
        <p:txBody>
          <a:bodyPr/>
          <a:lstStyle/>
          <a:p>
            <a:fld id="{8E9FFB40-93CA-4BB4-9BEF-607D10A8AD41}" type="slidenum">
              <a:rPr lang="en-US" smtClean="0"/>
              <a:t>‹#›</a:t>
            </a:fld>
            <a:endParaRPr lang="en-US"/>
          </a:p>
        </p:txBody>
      </p:sp>
    </p:spTree>
    <p:extLst>
      <p:ext uri="{BB962C8B-B14F-4D97-AF65-F5344CB8AC3E}">
        <p14:creationId xmlns:p14="http://schemas.microsoft.com/office/powerpoint/2010/main" val="216147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F04E-47C8-41E2-A5C5-5E7717249C83}"/>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3" name="Footer Placeholder 2">
            <a:extLst>
              <a:ext uri="{FF2B5EF4-FFF2-40B4-BE49-F238E27FC236}">
                <a16:creationId xmlns:a16="http://schemas.microsoft.com/office/drawing/2014/main" id="{27B208FA-5484-4D3A-838D-87324F2243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29A6E9-3E99-4B1E-81AB-7E0E672AB41F}"/>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47209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97AE-870E-4017-9D8A-FD791E5DC722}"/>
              </a:ext>
            </a:extLst>
          </p:cNvPr>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p>
        </p:txBody>
      </p:sp>
      <p:sp>
        <p:nvSpPr>
          <p:cNvPr id="3" name="Subtitle 2">
            <a:extLst>
              <a:ext uri="{FF2B5EF4-FFF2-40B4-BE49-F238E27FC236}">
                <a16:creationId xmlns:a16="http://schemas.microsoft.com/office/drawing/2014/main" id="{85698635-7EE0-4E08-B018-0FCE1A48D848}"/>
              </a:ext>
            </a:extLst>
          </p:cNvPr>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p>
        </p:txBody>
      </p:sp>
      <p:sp>
        <p:nvSpPr>
          <p:cNvPr id="4" name="Date Placeholder 3">
            <a:extLst>
              <a:ext uri="{FF2B5EF4-FFF2-40B4-BE49-F238E27FC236}">
                <a16:creationId xmlns:a16="http://schemas.microsoft.com/office/drawing/2014/main" id="{B6C82736-5241-4EC9-80FB-390E70AE0282}"/>
              </a:ext>
            </a:extLst>
          </p:cNvPr>
          <p:cNvSpPr>
            <a:spLocks noGrp="1"/>
          </p:cNvSpPr>
          <p:nvPr>
            <p:ph type="dt" sz="half" idx="10"/>
          </p:nvPr>
        </p:nvSpPr>
        <p:spPr/>
        <p:txBody>
          <a:bodyPr/>
          <a:lstStyle/>
          <a:p>
            <a:fld id="{6917B17E-D922-4827-A053-6C51FA05EC00}" type="datetimeFigureOut">
              <a:rPr lang="en-US" smtClean="0"/>
              <a:t>5/15/22</a:t>
            </a:fld>
            <a:endParaRPr lang="en-US"/>
          </a:p>
        </p:txBody>
      </p:sp>
      <p:sp>
        <p:nvSpPr>
          <p:cNvPr id="5" name="Footer Placeholder 4">
            <a:extLst>
              <a:ext uri="{FF2B5EF4-FFF2-40B4-BE49-F238E27FC236}">
                <a16:creationId xmlns:a16="http://schemas.microsoft.com/office/drawing/2014/main" id="{F266DBE2-5AFE-44F7-AF65-1169E5974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1FA77-1DC0-49F0-A34D-A62D5D72C8A2}"/>
              </a:ext>
            </a:extLst>
          </p:cNvPr>
          <p:cNvSpPr>
            <a:spLocks noGrp="1"/>
          </p:cNvSpPr>
          <p:nvPr>
            <p:ph type="sldNum" sz="quarter" idx="12"/>
          </p:nvPr>
        </p:nvSpPr>
        <p:spPr/>
        <p:txBody>
          <a:bodyPr/>
          <a:lstStyle/>
          <a:p>
            <a:fld id="{F2B3052C-B475-408B-B2C4-8A97319B44E4}" type="slidenum">
              <a:rPr lang="en-US" smtClean="0"/>
              <a:t>‹#›</a:t>
            </a:fld>
            <a:endParaRPr lang="en-US"/>
          </a:p>
        </p:txBody>
      </p:sp>
    </p:spTree>
    <p:extLst>
      <p:ext uri="{BB962C8B-B14F-4D97-AF65-F5344CB8AC3E}">
        <p14:creationId xmlns:p14="http://schemas.microsoft.com/office/powerpoint/2010/main" val="149416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468" y="5181600"/>
            <a:ext cx="11514667" cy="1813560"/>
          </a:xfrm>
          <a:prstGeom prst="rect">
            <a:avLst/>
          </a:prstGeom>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1151467" y="1165227"/>
            <a:ext cx="11399520" cy="4016375"/>
          </a:xfrm>
          <a:prstGeom prst="rect">
            <a:avLst/>
          </a:prstGeom>
        </p:spPr>
        <p:txBody>
          <a:bodyPr wrap="square" lIns="0" tIns="0" rIns="0" bIns="0">
            <a:noAutofit/>
          </a:bodyPr>
          <a:lstStyle>
            <a:lvl1pPr>
              <a:lnSpc>
                <a:spcPct val="100000"/>
              </a:lnSpc>
              <a:defRPr sz="2800"/>
            </a:lvl1pPr>
            <a:lvl2pP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3586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0" name="Google Shape;14;p16">
            <a:extLst>
              <a:ext uri="{FF2B5EF4-FFF2-40B4-BE49-F238E27FC236}">
                <a16:creationId xmlns:a16="http://schemas.microsoft.com/office/drawing/2014/main" id="{0DD04A0E-9C59-9DA0-5C84-FBE2739FD907}"/>
              </a:ext>
            </a:extLst>
          </p:cNvPr>
          <p:cNvSpPr/>
          <p:nvPr userDrawn="1"/>
        </p:nvSpPr>
        <p:spPr>
          <a:xfrm>
            <a:off x="-1" y="0"/>
            <a:ext cx="13227485" cy="642348"/>
          </a:xfrm>
          <a:prstGeom prst="rect">
            <a:avLst/>
          </a:prstGeom>
          <a:solidFill>
            <a:schemeClr val="dk1"/>
          </a:solidFill>
          <a:ln>
            <a:noFill/>
          </a:ln>
        </p:spPr>
        <p:txBody>
          <a:bodyPr spcFirstLastPara="1" wrap="square" lIns="139950" tIns="69975" rIns="139950" bIns="69975"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 name="Google Shape;16;p16">
            <a:extLst>
              <a:ext uri="{FF2B5EF4-FFF2-40B4-BE49-F238E27FC236}">
                <a16:creationId xmlns:a16="http://schemas.microsoft.com/office/drawing/2014/main" id="{B723AF97-C7CA-C621-7A9B-C598BE2D807F}"/>
              </a:ext>
            </a:extLst>
          </p:cNvPr>
          <p:cNvSpPr/>
          <p:nvPr userDrawn="1"/>
        </p:nvSpPr>
        <p:spPr>
          <a:xfrm>
            <a:off x="12725380" y="6307"/>
            <a:ext cx="1004208" cy="92463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10;p16"/>
          <p:cNvSpPr txBox="1">
            <a:spLocks noGrp="1"/>
          </p:cNvSpPr>
          <p:nvPr>
            <p:ph type="title"/>
          </p:nvPr>
        </p:nvSpPr>
        <p:spPr>
          <a:xfrm>
            <a:off x="1151467" y="5181600"/>
            <a:ext cx="11514667" cy="1813560"/>
          </a:xfrm>
          <a:prstGeom prst="rect">
            <a:avLst/>
          </a:prstGeom>
          <a:noFill/>
          <a:ln>
            <a:noFill/>
          </a:ln>
        </p:spPr>
        <p:txBody>
          <a:bodyPr spcFirstLastPara="1" wrap="square" lIns="101875" tIns="50925" rIns="101875" bIns="50925" anchor="b" anchorCtr="0">
            <a:noAutofit/>
          </a:bodyPr>
          <a:lstStyle>
            <a:lvl1pPr marR="0" lvl="0" algn="l" rtl="0">
              <a:spcBef>
                <a:spcPts val="0"/>
              </a:spcBef>
              <a:spcAft>
                <a:spcPts val="0"/>
              </a:spcAft>
              <a:buClr>
                <a:srgbClr val="5A5A5A"/>
              </a:buClr>
              <a:buSzPts val="5495"/>
              <a:buFont typeface="Impact"/>
              <a:buNone/>
              <a:defRPr sz="5495" b="0" i="0" u="none" strike="noStrike" cap="none">
                <a:solidFill>
                  <a:srgbClr val="5A5A5A"/>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dirty="0"/>
          </a:p>
        </p:txBody>
      </p:sp>
      <p:sp>
        <p:nvSpPr>
          <p:cNvPr id="11" name="Google Shape;11;p16"/>
          <p:cNvSpPr txBox="1">
            <a:spLocks noGrp="1"/>
          </p:cNvSpPr>
          <p:nvPr>
            <p:ph type="body" idx="1"/>
          </p:nvPr>
        </p:nvSpPr>
        <p:spPr>
          <a:xfrm>
            <a:off x="1151467" y="1165225"/>
            <a:ext cx="11399520" cy="4016374"/>
          </a:xfrm>
          <a:prstGeom prst="rect">
            <a:avLst/>
          </a:prstGeom>
          <a:noFill/>
          <a:ln>
            <a:noFill/>
          </a:ln>
        </p:spPr>
        <p:txBody>
          <a:bodyPr spcFirstLastPara="1" wrap="square" lIns="0" tIns="0" rIns="0" bIns="0" anchor="t" anchorCtr="0">
            <a:noAutofit/>
          </a:bodyPr>
          <a:lstStyle>
            <a:lvl1pPr marL="457200" marR="0" lvl="0" indent="-437959" algn="l" rtl="0">
              <a:spcBef>
                <a:spcPts val="659"/>
              </a:spcBef>
              <a:spcAft>
                <a:spcPts val="0"/>
              </a:spcAft>
              <a:buClr>
                <a:schemeClr val="accent1"/>
              </a:buClr>
              <a:buSzPts val="3297"/>
              <a:buFont typeface="Arial"/>
              <a:buChar char="•"/>
              <a:defRPr sz="3297" b="0" i="0" u="none" strike="noStrike" cap="none">
                <a:solidFill>
                  <a:schemeClr val="dk2"/>
                </a:solidFill>
                <a:latin typeface="Calibri"/>
                <a:ea typeface="Calibri"/>
                <a:cs typeface="Calibri"/>
                <a:sym typeface="Calibri"/>
              </a:defRPr>
            </a:lvl1pPr>
            <a:lvl2pPr marL="914400" marR="0" lvl="1" indent="-385635" algn="l" rtl="0">
              <a:spcBef>
                <a:spcPts val="495"/>
              </a:spcBef>
              <a:spcAft>
                <a:spcPts val="0"/>
              </a:spcAft>
              <a:buClr>
                <a:schemeClr val="accent1"/>
              </a:buClr>
              <a:buSzPts val="2473"/>
              <a:buFont typeface="Merriweather Sans"/>
              <a:buChar char="–"/>
              <a:defRPr sz="2473" b="0" i="0" u="none" strike="noStrike" cap="none">
                <a:solidFill>
                  <a:schemeClr val="dk2"/>
                </a:solidFill>
                <a:latin typeface="Calibri"/>
                <a:ea typeface="Calibri"/>
                <a:cs typeface="Calibri"/>
                <a:sym typeface="Calibri"/>
              </a:defRPr>
            </a:lvl2pPr>
            <a:lvl3pPr marL="1371600" marR="0" lvl="2" indent="-420497" algn="l" rtl="0">
              <a:spcBef>
                <a:spcPts val="604"/>
              </a:spcBef>
              <a:spcAft>
                <a:spcPts val="0"/>
              </a:spcAft>
              <a:buClr>
                <a:schemeClr val="accent1"/>
              </a:buClr>
              <a:buSzPts val="3022"/>
              <a:buFont typeface="Arial"/>
              <a:buChar char="•"/>
              <a:defRPr sz="3022" b="0" i="0" u="none" strike="noStrike" cap="none">
                <a:solidFill>
                  <a:schemeClr val="dk2"/>
                </a:solidFill>
                <a:latin typeface="Calibri"/>
                <a:ea typeface="Calibri"/>
                <a:cs typeface="Calibri"/>
                <a:sym typeface="Calibri"/>
              </a:defRPr>
            </a:lvl3pPr>
            <a:lvl4pPr marL="1828800" marR="0" lvl="3" indent="-403034" algn="l" rtl="0">
              <a:spcBef>
                <a:spcPts val="549"/>
              </a:spcBef>
              <a:spcAft>
                <a:spcPts val="0"/>
              </a:spcAft>
              <a:buClr>
                <a:schemeClr val="accent1"/>
              </a:buClr>
              <a:buSzPts val="2747"/>
              <a:buFont typeface="Arial"/>
              <a:buChar char="•"/>
              <a:defRPr sz="2747" b="0" i="0" u="none" strike="noStrike" cap="none">
                <a:solidFill>
                  <a:schemeClr val="dk2"/>
                </a:solidFill>
                <a:latin typeface="Calibri"/>
                <a:ea typeface="Calibri"/>
                <a:cs typeface="Calibri"/>
                <a:sym typeface="Calibri"/>
              </a:defRPr>
            </a:lvl4pPr>
            <a:lvl5pPr marL="2286000" marR="0" lvl="4" indent="-403034" algn="l" rtl="0">
              <a:spcBef>
                <a:spcPts val="549"/>
              </a:spcBef>
              <a:spcAft>
                <a:spcPts val="0"/>
              </a:spcAft>
              <a:buClr>
                <a:schemeClr val="accent1"/>
              </a:buClr>
              <a:buSzPts val="2747"/>
              <a:buFont typeface="Arial"/>
              <a:buChar char="•"/>
              <a:defRPr sz="2747" b="0" i="0" u="none" strike="noStrike" cap="none">
                <a:solidFill>
                  <a:schemeClr val="dk2"/>
                </a:solidFill>
                <a:latin typeface="Calibri"/>
                <a:ea typeface="Calibri"/>
                <a:cs typeface="Calibri"/>
                <a:sym typeface="Calibri"/>
              </a:defRPr>
            </a:lvl5pPr>
            <a:lvl6pPr marL="2743200" marR="0" lvl="5" indent="-385635" algn="l" rtl="0">
              <a:spcBef>
                <a:spcPts val="495"/>
              </a:spcBef>
              <a:spcAft>
                <a:spcPts val="0"/>
              </a:spcAft>
              <a:buClr>
                <a:schemeClr val="accent1"/>
              </a:buClr>
              <a:buSzPts val="2473"/>
              <a:buFont typeface="Arial"/>
              <a:buChar char="•"/>
              <a:defRPr sz="2473" b="0" i="0" u="none" strike="noStrike" cap="none">
                <a:solidFill>
                  <a:schemeClr val="dk2"/>
                </a:solidFill>
                <a:latin typeface="Calibri"/>
                <a:ea typeface="Calibri"/>
                <a:cs typeface="Calibri"/>
                <a:sym typeface="Calibri"/>
              </a:defRPr>
            </a:lvl6pPr>
            <a:lvl7pPr marL="3200400" marR="0" lvl="6" indent="-385635" algn="l" rtl="0">
              <a:spcBef>
                <a:spcPts val="495"/>
              </a:spcBef>
              <a:spcAft>
                <a:spcPts val="0"/>
              </a:spcAft>
              <a:buClr>
                <a:schemeClr val="accent1"/>
              </a:buClr>
              <a:buSzPts val="2473"/>
              <a:buFont typeface="Arial"/>
              <a:buChar char="•"/>
              <a:defRPr sz="2473" b="0" i="0" u="none" strike="noStrike" cap="none">
                <a:solidFill>
                  <a:schemeClr val="dk2"/>
                </a:solidFill>
                <a:latin typeface="Calibri"/>
                <a:ea typeface="Calibri"/>
                <a:cs typeface="Calibri"/>
                <a:sym typeface="Calibri"/>
              </a:defRPr>
            </a:lvl7pPr>
            <a:lvl8pPr marL="3657600" marR="0" lvl="7" indent="-385635" algn="l" rtl="0">
              <a:spcBef>
                <a:spcPts val="495"/>
              </a:spcBef>
              <a:spcAft>
                <a:spcPts val="0"/>
              </a:spcAft>
              <a:buClr>
                <a:schemeClr val="accent1"/>
              </a:buClr>
              <a:buSzPts val="2473"/>
              <a:buFont typeface="Arial"/>
              <a:buChar char="•"/>
              <a:defRPr sz="2473" b="0" i="0" u="none" strike="noStrike" cap="none">
                <a:solidFill>
                  <a:schemeClr val="dk2"/>
                </a:solidFill>
                <a:latin typeface="Calibri"/>
                <a:ea typeface="Calibri"/>
                <a:cs typeface="Calibri"/>
                <a:sym typeface="Calibri"/>
              </a:defRPr>
            </a:lvl8pPr>
            <a:lvl9pPr marL="4114800" marR="0" lvl="8" indent="-385635" algn="l" rtl="0">
              <a:spcBef>
                <a:spcPts val="495"/>
              </a:spcBef>
              <a:spcAft>
                <a:spcPts val="0"/>
              </a:spcAft>
              <a:buClr>
                <a:schemeClr val="accent1"/>
              </a:buClr>
              <a:buSzPts val="2473"/>
              <a:buFont typeface="Arial"/>
              <a:buChar char="•"/>
              <a:defRPr sz="2473" b="0" i="0" u="none" strike="noStrike" cap="none">
                <a:solidFill>
                  <a:schemeClr val="dk2"/>
                </a:solidFill>
                <a:latin typeface="Calibri"/>
                <a:ea typeface="Calibri"/>
                <a:cs typeface="Calibri"/>
                <a:sym typeface="Calibri"/>
              </a:defRPr>
            </a:lvl9pPr>
          </a:lstStyle>
          <a:p>
            <a:endParaRPr dirty="0"/>
          </a:p>
        </p:txBody>
      </p:sp>
      <p:sp>
        <p:nvSpPr>
          <p:cNvPr id="12" name="Google Shape;12;p16"/>
          <p:cNvSpPr txBox="1">
            <a:spLocks noGrp="1"/>
          </p:cNvSpPr>
          <p:nvPr>
            <p:ph type="dt" idx="10"/>
          </p:nvPr>
        </p:nvSpPr>
        <p:spPr>
          <a:xfrm>
            <a:off x="9442027" y="7155737"/>
            <a:ext cx="3224107" cy="413808"/>
          </a:xfrm>
          <a:prstGeom prst="rect">
            <a:avLst/>
          </a:prstGeom>
          <a:noFill/>
          <a:ln>
            <a:noFill/>
          </a:ln>
        </p:spPr>
        <p:txBody>
          <a:bodyPr spcFirstLastPara="1" wrap="square" lIns="101875" tIns="50925" rIns="101875" bIns="50925" anchor="ctr" anchorCtr="0">
            <a:noAutofit/>
          </a:bodyPr>
          <a:lstStyle>
            <a:lvl1pPr marR="0" lvl="0" algn="r" rtl="0">
              <a:spcBef>
                <a:spcPts val="0"/>
              </a:spcBef>
              <a:spcAft>
                <a:spcPts val="0"/>
              </a:spcAft>
              <a:buSzPts val="1400"/>
              <a:buNone/>
              <a:defRPr sz="1374" b="0" i="0" u="none" strike="noStrike" cap="none">
                <a:solidFill>
                  <a:srgbClr val="6A6A6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DDACED63-03CF-8E42-9722-C16B35AA323A}" type="datetime1">
              <a:rPr lang="en-US" smtClean="0"/>
              <a:t>5/15/22</a:t>
            </a:fld>
            <a:endParaRPr dirty="0"/>
          </a:p>
        </p:txBody>
      </p:sp>
      <p:sp>
        <p:nvSpPr>
          <p:cNvPr id="13" name="Google Shape;13;p16"/>
          <p:cNvSpPr txBox="1">
            <a:spLocks noGrp="1"/>
          </p:cNvSpPr>
          <p:nvPr>
            <p:ph type="ftr" idx="11"/>
          </p:nvPr>
        </p:nvSpPr>
        <p:spPr>
          <a:xfrm>
            <a:off x="1151465" y="7036614"/>
            <a:ext cx="7364958" cy="413808"/>
          </a:xfrm>
          <a:prstGeom prst="rect">
            <a:avLst/>
          </a:prstGeom>
          <a:noFill/>
          <a:ln>
            <a:noFill/>
          </a:ln>
        </p:spPr>
        <p:txBody>
          <a:bodyPr spcFirstLastPara="1" wrap="square" lIns="101875" tIns="50925" rIns="101875" bIns="50925" anchor="ctr" anchorCtr="0">
            <a:noAutofit/>
          </a:bodyPr>
          <a:lstStyle>
            <a:lvl1pPr marR="0" lvl="0" algn="l" rtl="0">
              <a:spcBef>
                <a:spcPts val="0"/>
              </a:spcBef>
              <a:spcAft>
                <a:spcPts val="0"/>
              </a:spcAft>
              <a:buSzPts val="1400"/>
              <a:buNone/>
              <a:defRPr sz="1786" b="1" i="0" u="none" strike="noStrike" cap="none">
                <a:solidFill>
                  <a:srgbClr val="6A6A6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8" name="Rectangle 17">
            <a:extLst>
              <a:ext uri="{FF2B5EF4-FFF2-40B4-BE49-F238E27FC236}">
                <a16:creationId xmlns:a16="http://schemas.microsoft.com/office/drawing/2014/main" id="{B5A41085-B5D6-B641-B642-EFFC5E5E8ACC}"/>
              </a:ext>
            </a:extLst>
          </p:cNvPr>
          <p:cNvSpPr/>
          <p:nvPr userDrawn="1"/>
        </p:nvSpPr>
        <p:spPr>
          <a:xfrm>
            <a:off x="1174496" y="7098962"/>
            <a:ext cx="11399520" cy="31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1400" dirty="0">
              <a:latin typeface="Calibri"/>
            </a:endParaRPr>
          </a:p>
        </p:txBody>
      </p:sp>
      <p:sp>
        <p:nvSpPr>
          <p:cNvPr id="24" name="Slide Number Placeholder 5">
            <a:extLst>
              <a:ext uri="{FF2B5EF4-FFF2-40B4-BE49-F238E27FC236}">
                <a16:creationId xmlns:a16="http://schemas.microsoft.com/office/drawing/2014/main" id="{485FE6D4-F392-744A-93A6-33C13774B732}"/>
              </a:ext>
            </a:extLst>
          </p:cNvPr>
          <p:cNvSpPr txBox="1">
            <a:spLocks/>
          </p:cNvSpPr>
          <p:nvPr userDrawn="1"/>
        </p:nvSpPr>
        <p:spPr>
          <a:xfrm flipH="1">
            <a:off x="11317869" y="7146827"/>
            <a:ext cx="1256147" cy="267853"/>
          </a:xfrm>
          <a:prstGeom prst="rect">
            <a:avLst/>
          </a:prstGeom>
        </p:spPr>
        <p:txBody>
          <a:bodyPr/>
          <a:lstStyle>
            <a:defPPr>
              <a:defRPr lang="en-US"/>
            </a:defPPr>
            <a:lvl1pPr algn="ctr" defTabSz="509364" rtl="0" fontAlgn="base">
              <a:spcBef>
                <a:spcPct val="0"/>
              </a:spcBef>
              <a:spcAft>
                <a:spcPct val="0"/>
              </a:spcAft>
              <a:defRPr sz="1200" kern="1200">
                <a:solidFill>
                  <a:schemeClr val="bg2"/>
                </a:solidFill>
                <a:latin typeface="Arial" charset="0"/>
                <a:ea typeface="+mn-ea"/>
                <a:cs typeface="Arial" charset="0"/>
              </a:defRPr>
            </a:lvl1pPr>
            <a:lvl2pPr marL="509364" algn="l" defTabSz="509364" rtl="0" fontAlgn="base">
              <a:spcBef>
                <a:spcPct val="0"/>
              </a:spcBef>
              <a:spcAft>
                <a:spcPct val="0"/>
              </a:spcAft>
              <a:defRPr kern="1200">
                <a:solidFill>
                  <a:schemeClr val="tx1"/>
                </a:solidFill>
                <a:latin typeface="Arial" charset="0"/>
                <a:ea typeface="+mn-ea"/>
                <a:cs typeface="Arial" charset="0"/>
              </a:defRPr>
            </a:lvl2pPr>
            <a:lvl3pPr marL="1018730" algn="l" defTabSz="509364" rtl="0" fontAlgn="base">
              <a:spcBef>
                <a:spcPct val="0"/>
              </a:spcBef>
              <a:spcAft>
                <a:spcPct val="0"/>
              </a:spcAft>
              <a:defRPr kern="1200">
                <a:solidFill>
                  <a:schemeClr val="tx1"/>
                </a:solidFill>
                <a:latin typeface="Arial" charset="0"/>
                <a:ea typeface="+mn-ea"/>
                <a:cs typeface="Arial" charset="0"/>
              </a:defRPr>
            </a:lvl3pPr>
            <a:lvl4pPr marL="1528094" algn="l" defTabSz="509364" rtl="0" fontAlgn="base">
              <a:spcBef>
                <a:spcPct val="0"/>
              </a:spcBef>
              <a:spcAft>
                <a:spcPct val="0"/>
              </a:spcAft>
              <a:defRPr kern="1200">
                <a:solidFill>
                  <a:schemeClr val="tx1"/>
                </a:solidFill>
                <a:latin typeface="Arial" charset="0"/>
                <a:ea typeface="+mn-ea"/>
                <a:cs typeface="Arial" charset="0"/>
              </a:defRPr>
            </a:lvl4pPr>
            <a:lvl5pPr marL="2037460" algn="l" defTabSz="509364" rtl="0" fontAlgn="base">
              <a:spcBef>
                <a:spcPct val="0"/>
              </a:spcBef>
              <a:spcAft>
                <a:spcPct val="0"/>
              </a:spcAft>
              <a:defRPr kern="1200">
                <a:solidFill>
                  <a:schemeClr val="tx1"/>
                </a:solidFill>
                <a:latin typeface="Arial" charset="0"/>
                <a:ea typeface="+mn-ea"/>
                <a:cs typeface="Arial" charset="0"/>
              </a:defRPr>
            </a:lvl5pPr>
            <a:lvl6pPr marL="2546824" algn="l" defTabSz="1018730" rtl="0" eaLnBrk="1" latinLnBrk="0" hangingPunct="1">
              <a:defRPr kern="1200">
                <a:solidFill>
                  <a:schemeClr val="tx1"/>
                </a:solidFill>
                <a:latin typeface="Arial" charset="0"/>
                <a:ea typeface="+mn-ea"/>
                <a:cs typeface="Arial" charset="0"/>
              </a:defRPr>
            </a:lvl6pPr>
            <a:lvl7pPr marL="3056189" algn="l" defTabSz="1018730" rtl="0" eaLnBrk="1" latinLnBrk="0" hangingPunct="1">
              <a:defRPr kern="1200">
                <a:solidFill>
                  <a:schemeClr val="tx1"/>
                </a:solidFill>
                <a:latin typeface="Arial" charset="0"/>
                <a:ea typeface="+mn-ea"/>
                <a:cs typeface="Arial" charset="0"/>
              </a:defRPr>
            </a:lvl7pPr>
            <a:lvl8pPr marL="3565555" algn="l" defTabSz="1018730" rtl="0" eaLnBrk="1" latinLnBrk="0" hangingPunct="1">
              <a:defRPr kern="1200">
                <a:solidFill>
                  <a:schemeClr val="tx1"/>
                </a:solidFill>
                <a:latin typeface="Arial" charset="0"/>
                <a:ea typeface="+mn-ea"/>
                <a:cs typeface="Arial" charset="0"/>
              </a:defRPr>
            </a:lvl8pPr>
            <a:lvl9pPr marL="4074919" algn="l" defTabSz="1018730" rtl="0" eaLnBrk="1" latinLnBrk="0" hangingPunct="1">
              <a:defRPr kern="1200">
                <a:solidFill>
                  <a:schemeClr val="tx1"/>
                </a:solidFill>
                <a:latin typeface="Arial" charset="0"/>
                <a:ea typeface="+mn-ea"/>
                <a:cs typeface="Arial" charset="0"/>
              </a:defRPr>
            </a:lvl9pPr>
          </a:lstStyle>
          <a:p>
            <a:pPr algn="r"/>
            <a:r>
              <a:rPr lang="en-US" sz="1200">
                <a:solidFill>
                  <a:srgbClr val="717073"/>
                </a:solidFill>
                <a:latin typeface="Tahoma" panose="020B0604030504040204" pitchFamily="34" charset="0"/>
                <a:ea typeface="Tahoma" panose="020B0604030504040204" pitchFamily="34" charset="0"/>
                <a:cs typeface="Tahoma" panose="020B0604030504040204" pitchFamily="34" charset="0"/>
              </a:rPr>
              <a:t>Page </a:t>
            </a:r>
            <a:fld id="{8B37D5FE-740C-46F5-801A-FA5477D9711F}" type="slidenum">
              <a:rPr lang="en-US" sz="1200" smtClean="0">
                <a:solidFill>
                  <a:srgbClr val="717073"/>
                </a:solidFill>
                <a:latin typeface="Tahoma" panose="020B0604030504040204" pitchFamily="34" charset="0"/>
                <a:ea typeface="Tahoma" panose="020B0604030504040204" pitchFamily="34" charset="0"/>
                <a:cs typeface="Tahoma" panose="020B0604030504040204" pitchFamily="34" charset="0"/>
              </a:rPr>
              <a:pPr algn="r"/>
              <a:t>‹#›</a:t>
            </a:fld>
            <a:endParaRPr lang="en-US" sz="1200">
              <a:solidFill>
                <a:srgbClr val="717073"/>
              </a:solidFill>
              <a:latin typeface="Tahoma" panose="020B0604030504040204" pitchFamily="34" charset="0"/>
              <a:ea typeface="Tahoma" panose="020B0604030504040204" pitchFamily="34" charset="0"/>
              <a:cs typeface="Tahoma" panose="020B0604030504040204" pitchFamily="34" charset="0"/>
            </a:endParaRPr>
          </a:p>
        </p:txBody>
      </p:sp>
      <p:pic>
        <p:nvPicPr>
          <p:cNvPr id="21" name="Google Shape;17;p16" descr="KCIA logo_Blue.eps">
            <a:extLst>
              <a:ext uri="{FF2B5EF4-FFF2-40B4-BE49-F238E27FC236}">
                <a16:creationId xmlns:a16="http://schemas.microsoft.com/office/drawing/2014/main" id="{36F204F7-85E3-EEED-9C41-FAD8960675B4}"/>
              </a:ext>
            </a:extLst>
          </p:cNvPr>
          <p:cNvPicPr preferRelativeResize="0"/>
          <p:nvPr userDrawn="1"/>
        </p:nvPicPr>
        <p:blipFill rotWithShape="1">
          <a:blip r:embed="rId10" cstate="screen">
            <a:alphaModFix/>
            <a:extLst>
              <a:ext uri="{28A0092B-C50C-407E-A947-70E740481C1C}">
                <a14:useLocalDpi xmlns:a14="http://schemas.microsoft.com/office/drawing/2010/main"/>
              </a:ext>
            </a:extLst>
          </a:blip>
          <a:srcRect l="-11565" t="-10739"/>
          <a:stretch/>
        </p:blipFill>
        <p:spPr>
          <a:xfrm>
            <a:off x="12725289" y="45608"/>
            <a:ext cx="1004208" cy="84527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9" r:id="rId2"/>
    <p:sldLayoutId id="2147483661" r:id="rId3"/>
    <p:sldLayoutId id="2147483664" r:id="rId4"/>
    <p:sldLayoutId id="2147483666" r:id="rId5"/>
    <p:sldLayoutId id="2147483677" r:id="rId6"/>
    <p:sldLayoutId id="2147483678" r:id="rId7"/>
    <p:sldLayoutId id="2147483679"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448" userDrawn="1">
          <p15:clr>
            <a:srgbClr val="F26B43"/>
          </p15:clr>
        </p15:guide>
        <p15:guide id="2" pos="43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174496" y="7098962"/>
            <a:ext cx="11399520" cy="31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1400">
              <a:latin typeface="Calibri"/>
            </a:endParaRPr>
          </a:p>
        </p:txBody>
      </p:sp>
      <p:sp>
        <p:nvSpPr>
          <p:cNvPr id="24" name="Slide Number Placeholder 5">
            <a:extLst>
              <a:ext uri="{FF2B5EF4-FFF2-40B4-BE49-F238E27FC236}">
                <a16:creationId xmlns:a16="http://schemas.microsoft.com/office/drawing/2014/main" id="{D8585BD9-B8AF-A64E-A6E5-4B3BB7D5C716}"/>
              </a:ext>
            </a:extLst>
          </p:cNvPr>
          <p:cNvSpPr txBox="1">
            <a:spLocks/>
          </p:cNvSpPr>
          <p:nvPr userDrawn="1"/>
        </p:nvSpPr>
        <p:spPr>
          <a:xfrm flipH="1">
            <a:off x="12218868" y="7352149"/>
            <a:ext cx="1256147" cy="267853"/>
          </a:xfrm>
          <a:prstGeom prst="rect">
            <a:avLst/>
          </a:prstGeom>
        </p:spPr>
        <p:txBody>
          <a:bodyPr/>
          <a:lstStyle>
            <a:defPPr>
              <a:defRPr lang="en-US"/>
            </a:defPPr>
            <a:lvl1pPr algn="ctr" defTabSz="509364" rtl="0" fontAlgn="base">
              <a:spcBef>
                <a:spcPct val="0"/>
              </a:spcBef>
              <a:spcAft>
                <a:spcPct val="0"/>
              </a:spcAft>
              <a:defRPr sz="1200" kern="1200">
                <a:solidFill>
                  <a:schemeClr val="bg2"/>
                </a:solidFill>
                <a:latin typeface="Arial" charset="0"/>
                <a:ea typeface="+mn-ea"/>
                <a:cs typeface="Arial" charset="0"/>
              </a:defRPr>
            </a:lvl1pPr>
            <a:lvl2pPr marL="509364" algn="l" defTabSz="509364" rtl="0" fontAlgn="base">
              <a:spcBef>
                <a:spcPct val="0"/>
              </a:spcBef>
              <a:spcAft>
                <a:spcPct val="0"/>
              </a:spcAft>
              <a:defRPr kern="1200">
                <a:solidFill>
                  <a:schemeClr val="tx1"/>
                </a:solidFill>
                <a:latin typeface="Arial" charset="0"/>
                <a:ea typeface="+mn-ea"/>
                <a:cs typeface="Arial" charset="0"/>
              </a:defRPr>
            </a:lvl2pPr>
            <a:lvl3pPr marL="1018730" algn="l" defTabSz="509364" rtl="0" fontAlgn="base">
              <a:spcBef>
                <a:spcPct val="0"/>
              </a:spcBef>
              <a:spcAft>
                <a:spcPct val="0"/>
              </a:spcAft>
              <a:defRPr kern="1200">
                <a:solidFill>
                  <a:schemeClr val="tx1"/>
                </a:solidFill>
                <a:latin typeface="Arial" charset="0"/>
                <a:ea typeface="+mn-ea"/>
                <a:cs typeface="Arial" charset="0"/>
              </a:defRPr>
            </a:lvl3pPr>
            <a:lvl4pPr marL="1528094" algn="l" defTabSz="509364" rtl="0" fontAlgn="base">
              <a:spcBef>
                <a:spcPct val="0"/>
              </a:spcBef>
              <a:spcAft>
                <a:spcPct val="0"/>
              </a:spcAft>
              <a:defRPr kern="1200">
                <a:solidFill>
                  <a:schemeClr val="tx1"/>
                </a:solidFill>
                <a:latin typeface="Arial" charset="0"/>
                <a:ea typeface="+mn-ea"/>
                <a:cs typeface="Arial" charset="0"/>
              </a:defRPr>
            </a:lvl4pPr>
            <a:lvl5pPr marL="2037460" algn="l" defTabSz="509364" rtl="0" fontAlgn="base">
              <a:spcBef>
                <a:spcPct val="0"/>
              </a:spcBef>
              <a:spcAft>
                <a:spcPct val="0"/>
              </a:spcAft>
              <a:defRPr kern="1200">
                <a:solidFill>
                  <a:schemeClr val="tx1"/>
                </a:solidFill>
                <a:latin typeface="Arial" charset="0"/>
                <a:ea typeface="+mn-ea"/>
                <a:cs typeface="Arial" charset="0"/>
              </a:defRPr>
            </a:lvl5pPr>
            <a:lvl6pPr marL="2546824" algn="l" defTabSz="1018730" rtl="0" eaLnBrk="1" latinLnBrk="0" hangingPunct="1">
              <a:defRPr kern="1200">
                <a:solidFill>
                  <a:schemeClr val="tx1"/>
                </a:solidFill>
                <a:latin typeface="Arial" charset="0"/>
                <a:ea typeface="+mn-ea"/>
                <a:cs typeface="Arial" charset="0"/>
              </a:defRPr>
            </a:lvl6pPr>
            <a:lvl7pPr marL="3056189" algn="l" defTabSz="1018730" rtl="0" eaLnBrk="1" latinLnBrk="0" hangingPunct="1">
              <a:defRPr kern="1200">
                <a:solidFill>
                  <a:schemeClr val="tx1"/>
                </a:solidFill>
                <a:latin typeface="Arial" charset="0"/>
                <a:ea typeface="+mn-ea"/>
                <a:cs typeface="Arial" charset="0"/>
              </a:defRPr>
            </a:lvl7pPr>
            <a:lvl8pPr marL="3565555" algn="l" defTabSz="1018730" rtl="0" eaLnBrk="1" latinLnBrk="0" hangingPunct="1">
              <a:defRPr kern="1200">
                <a:solidFill>
                  <a:schemeClr val="tx1"/>
                </a:solidFill>
                <a:latin typeface="Arial" charset="0"/>
                <a:ea typeface="+mn-ea"/>
                <a:cs typeface="Arial" charset="0"/>
              </a:defRPr>
            </a:lvl8pPr>
            <a:lvl9pPr marL="4074919" algn="l" defTabSz="1018730" rtl="0" eaLnBrk="1" latinLnBrk="0" hangingPunct="1">
              <a:defRPr kern="1200">
                <a:solidFill>
                  <a:schemeClr val="tx1"/>
                </a:solidFill>
                <a:latin typeface="Arial" charset="0"/>
                <a:ea typeface="+mn-ea"/>
                <a:cs typeface="Arial" charset="0"/>
              </a:defRPr>
            </a:lvl9pPr>
          </a:lstStyle>
          <a:p>
            <a:r>
              <a:rPr lang="en-US" sz="1200">
                <a:solidFill>
                  <a:srgbClr val="717073"/>
                </a:solidFill>
                <a:latin typeface="Tahoma" panose="020B0604030504040204" pitchFamily="34" charset="0"/>
                <a:ea typeface="Tahoma" panose="020B0604030504040204" pitchFamily="34" charset="0"/>
                <a:cs typeface="Tahoma" panose="020B0604030504040204" pitchFamily="34" charset="0"/>
              </a:rPr>
              <a:t>Page </a:t>
            </a:r>
            <a:fld id="{8B37D5FE-740C-46F5-801A-FA5477D9711F}" type="slidenum">
              <a:rPr lang="en-US" sz="1200" smtClean="0">
                <a:solidFill>
                  <a:srgbClr val="717073"/>
                </a:solidFill>
                <a:latin typeface="Tahoma" panose="020B0604030504040204" pitchFamily="34" charset="0"/>
                <a:ea typeface="Tahoma" panose="020B0604030504040204" pitchFamily="34" charset="0"/>
                <a:cs typeface="Tahoma" panose="020B0604030504040204" pitchFamily="34" charset="0"/>
              </a:rPr>
              <a:pPr/>
              <a:t>‹#›</a:t>
            </a:fld>
            <a:endParaRPr lang="en-US" sz="1200">
              <a:solidFill>
                <a:srgbClr val="717073"/>
              </a:solidFill>
              <a:latin typeface="Tahoma" panose="020B0604030504040204" pitchFamily="34" charset="0"/>
              <a:ea typeface="Tahoma" panose="020B0604030504040204" pitchFamily="34" charset="0"/>
              <a:cs typeface="Tahoma" panose="020B0604030504040204" pitchFamily="34" charset="0"/>
            </a:endParaRPr>
          </a:p>
        </p:txBody>
      </p:sp>
      <p:sp>
        <p:nvSpPr>
          <p:cNvPr id="14" name="Google Shape;14;p16">
            <a:extLst>
              <a:ext uri="{FF2B5EF4-FFF2-40B4-BE49-F238E27FC236}">
                <a16:creationId xmlns:a16="http://schemas.microsoft.com/office/drawing/2014/main" id="{3C5402AD-0639-971E-45C8-B81BF9DCF2C8}"/>
              </a:ext>
            </a:extLst>
          </p:cNvPr>
          <p:cNvSpPr/>
          <p:nvPr userDrawn="1"/>
        </p:nvSpPr>
        <p:spPr>
          <a:xfrm>
            <a:off x="-1" y="0"/>
            <a:ext cx="13227485" cy="642348"/>
          </a:xfrm>
          <a:prstGeom prst="rect">
            <a:avLst/>
          </a:prstGeom>
          <a:solidFill>
            <a:schemeClr val="dk1"/>
          </a:solidFill>
          <a:ln>
            <a:noFill/>
          </a:ln>
        </p:spPr>
        <p:txBody>
          <a:bodyPr spcFirstLastPara="1" wrap="square" lIns="139950" tIns="69975" rIns="139950" bIns="69975"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 name="Google Shape;16;p16">
            <a:extLst>
              <a:ext uri="{FF2B5EF4-FFF2-40B4-BE49-F238E27FC236}">
                <a16:creationId xmlns:a16="http://schemas.microsoft.com/office/drawing/2014/main" id="{3B0AF21B-F9A9-3498-A32D-844FCAEA73B1}"/>
              </a:ext>
            </a:extLst>
          </p:cNvPr>
          <p:cNvSpPr/>
          <p:nvPr userDrawn="1"/>
        </p:nvSpPr>
        <p:spPr>
          <a:xfrm>
            <a:off x="12725380" y="6307"/>
            <a:ext cx="1004208" cy="92463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8" name="Google Shape;17;p16" descr="KCIA logo_Blue.eps">
            <a:extLst>
              <a:ext uri="{FF2B5EF4-FFF2-40B4-BE49-F238E27FC236}">
                <a16:creationId xmlns:a16="http://schemas.microsoft.com/office/drawing/2014/main" id="{35D20132-B338-AB11-F951-95460B890023}"/>
              </a:ext>
            </a:extLst>
          </p:cNvPr>
          <p:cNvPicPr preferRelativeResize="0"/>
          <p:nvPr userDrawn="1"/>
        </p:nvPicPr>
        <p:blipFill rotWithShape="1">
          <a:blip r:embed="rId11" cstate="screen">
            <a:alphaModFix/>
            <a:extLst>
              <a:ext uri="{28A0092B-C50C-407E-A947-70E740481C1C}">
                <a14:useLocalDpi xmlns:a14="http://schemas.microsoft.com/office/drawing/2010/main"/>
              </a:ext>
            </a:extLst>
          </a:blip>
          <a:srcRect l="-11565" t="-10739"/>
          <a:stretch/>
        </p:blipFill>
        <p:spPr>
          <a:xfrm>
            <a:off x="12725289" y="45608"/>
            <a:ext cx="1004208" cy="845270"/>
          </a:xfrm>
          <a:prstGeom prst="rect">
            <a:avLst/>
          </a:prstGeom>
          <a:noFill/>
          <a:ln>
            <a:noFill/>
          </a:ln>
        </p:spPr>
      </p:pic>
    </p:spTree>
    <p:extLst>
      <p:ext uri="{BB962C8B-B14F-4D97-AF65-F5344CB8AC3E}">
        <p14:creationId xmlns:p14="http://schemas.microsoft.com/office/powerpoint/2010/main" val="11832778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sldNum="0" hdr="0" ftr="0" dt="0"/>
  <p:txStyles>
    <p:titleStyle>
      <a:lvl1pPr algn="l" defTabSz="1018739" rtl="0" eaLnBrk="1" latinLnBrk="0" hangingPunct="1">
        <a:spcBef>
          <a:spcPct val="0"/>
        </a:spcBef>
        <a:buNone/>
        <a:defRPr sz="4000" kern="1200">
          <a:solidFill>
            <a:srgbClr val="5A5A5A"/>
          </a:solidFill>
          <a:latin typeface="Impact"/>
          <a:ea typeface="+mj-ea"/>
          <a:cs typeface="Impac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621" indent="-305621" algn="l" defTabSz="1018739" rtl="0" eaLnBrk="1" latinLnBrk="0" hangingPunct="1">
        <a:spcBef>
          <a:spcPct val="20000"/>
        </a:spcBef>
        <a:buClr>
          <a:schemeClr val="accent1"/>
        </a:buClr>
        <a:buFont typeface="Arial" pitchFamily="34" charset="0"/>
        <a:buChar char="•"/>
        <a:defRPr sz="2400" kern="1200">
          <a:solidFill>
            <a:schemeClr val="tx2"/>
          </a:solidFill>
          <a:latin typeface="Calibri"/>
          <a:ea typeface="+mn-ea"/>
          <a:cs typeface="Calibri"/>
        </a:defRPr>
      </a:lvl1pPr>
      <a:lvl2pPr marL="662181" indent="-210295" algn="l" defTabSz="1018739" rtl="0" eaLnBrk="1" latinLnBrk="0" hangingPunct="1">
        <a:spcBef>
          <a:spcPct val="20000"/>
        </a:spcBef>
        <a:buClr>
          <a:schemeClr val="accent1"/>
        </a:buClr>
        <a:buFont typeface="Lucida Grande"/>
        <a:buChar char="–"/>
        <a:defRPr sz="1800" kern="1200">
          <a:solidFill>
            <a:schemeClr val="tx2"/>
          </a:solidFill>
          <a:latin typeface="Calibri"/>
          <a:ea typeface="+mn-ea"/>
          <a:cs typeface="Calibri"/>
        </a:defRPr>
      </a:lvl2pPr>
      <a:lvl3pPr marL="967802" indent="-254685" algn="l" defTabSz="1018739" rtl="0" eaLnBrk="1" latinLnBrk="0" hangingPunct="1">
        <a:spcBef>
          <a:spcPct val="20000"/>
        </a:spcBef>
        <a:buClr>
          <a:schemeClr val="accent1"/>
        </a:buClr>
        <a:buFont typeface="Arial" pitchFamily="34" charset="0"/>
        <a:buChar char="•"/>
        <a:defRPr sz="2200" kern="1200">
          <a:solidFill>
            <a:schemeClr val="tx2"/>
          </a:solidFill>
          <a:latin typeface="Calibri"/>
          <a:ea typeface="+mn-ea"/>
          <a:cs typeface="Calibri"/>
        </a:defRPr>
      </a:lvl3pPr>
      <a:lvl4pPr marL="1273425" indent="-254685" algn="l" defTabSz="1018739" rtl="0" eaLnBrk="1" latinLnBrk="0" hangingPunct="1">
        <a:spcBef>
          <a:spcPct val="20000"/>
        </a:spcBef>
        <a:buClr>
          <a:schemeClr val="accent1"/>
        </a:buClr>
        <a:buFont typeface="Arial" pitchFamily="34" charset="0"/>
        <a:buChar char="•"/>
        <a:defRPr sz="2000" kern="1200">
          <a:solidFill>
            <a:schemeClr val="tx2"/>
          </a:solidFill>
          <a:latin typeface="Calibri"/>
          <a:ea typeface="+mn-ea"/>
          <a:cs typeface="Calibri"/>
        </a:defRPr>
      </a:lvl4pPr>
      <a:lvl5pPr marL="1528109" indent="-254685" algn="l" defTabSz="1018739" rtl="0" eaLnBrk="1" latinLnBrk="0" hangingPunct="1">
        <a:spcBef>
          <a:spcPct val="20000"/>
        </a:spcBef>
        <a:buClr>
          <a:schemeClr val="accent1"/>
        </a:buClr>
        <a:buFont typeface="Arial" pitchFamily="34" charset="0"/>
        <a:buChar char="•"/>
        <a:defRPr sz="2000" kern="1200" baseline="0">
          <a:solidFill>
            <a:schemeClr val="tx2"/>
          </a:solidFill>
          <a:latin typeface="Calibri"/>
          <a:ea typeface="+mn-ea"/>
          <a:cs typeface="Calibri"/>
        </a:defRPr>
      </a:lvl5pPr>
      <a:lvl6pPr marL="1833730" indent="-254685" algn="l" defTabSz="1018739"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2118977" indent="-254685" algn="l" defTabSz="1018739"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444974" indent="-254685" algn="l" defTabSz="1018739"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750596" indent="-254685" algn="l" defTabSz="1018739"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p:bodyStyle>
    <p:otherStyle>
      <a:defPPr>
        <a:defRPr lang="en-US"/>
      </a:defPPr>
      <a:lvl1pPr marL="0" algn="l" defTabSz="1018739" rtl="0" eaLnBrk="1" latinLnBrk="0" hangingPunct="1">
        <a:defRPr sz="2000" kern="1200">
          <a:solidFill>
            <a:schemeClr val="tx1"/>
          </a:solidFill>
          <a:latin typeface="+mn-lt"/>
          <a:ea typeface="+mn-ea"/>
          <a:cs typeface="+mn-cs"/>
        </a:defRPr>
      </a:lvl1pPr>
      <a:lvl2pPr marL="509369" algn="l" defTabSz="1018739" rtl="0" eaLnBrk="1" latinLnBrk="0" hangingPunct="1">
        <a:defRPr sz="2000" kern="1200">
          <a:solidFill>
            <a:schemeClr val="tx1"/>
          </a:solidFill>
          <a:latin typeface="+mn-lt"/>
          <a:ea typeface="+mn-ea"/>
          <a:cs typeface="+mn-cs"/>
        </a:defRPr>
      </a:lvl2pPr>
      <a:lvl3pPr marL="1018739" algn="l" defTabSz="1018739" rtl="0" eaLnBrk="1" latinLnBrk="0" hangingPunct="1">
        <a:defRPr sz="2000" kern="1200">
          <a:solidFill>
            <a:schemeClr val="tx1"/>
          </a:solidFill>
          <a:latin typeface="+mn-lt"/>
          <a:ea typeface="+mn-ea"/>
          <a:cs typeface="+mn-cs"/>
        </a:defRPr>
      </a:lvl3pPr>
      <a:lvl4pPr marL="1528109" algn="l" defTabSz="1018739" rtl="0" eaLnBrk="1" latinLnBrk="0" hangingPunct="1">
        <a:defRPr sz="2000" kern="1200">
          <a:solidFill>
            <a:schemeClr val="tx1"/>
          </a:solidFill>
          <a:latin typeface="+mn-lt"/>
          <a:ea typeface="+mn-ea"/>
          <a:cs typeface="+mn-cs"/>
        </a:defRPr>
      </a:lvl4pPr>
      <a:lvl5pPr marL="2037478" algn="l" defTabSz="1018739" rtl="0" eaLnBrk="1" latinLnBrk="0" hangingPunct="1">
        <a:defRPr sz="2000" kern="1200">
          <a:solidFill>
            <a:schemeClr val="tx1"/>
          </a:solidFill>
          <a:latin typeface="+mn-lt"/>
          <a:ea typeface="+mn-ea"/>
          <a:cs typeface="+mn-cs"/>
        </a:defRPr>
      </a:lvl5pPr>
      <a:lvl6pPr marL="2546848" algn="l" defTabSz="1018739" rtl="0" eaLnBrk="1" latinLnBrk="0" hangingPunct="1">
        <a:defRPr sz="2000" kern="1200">
          <a:solidFill>
            <a:schemeClr val="tx1"/>
          </a:solidFill>
          <a:latin typeface="+mn-lt"/>
          <a:ea typeface="+mn-ea"/>
          <a:cs typeface="+mn-cs"/>
        </a:defRPr>
      </a:lvl6pPr>
      <a:lvl7pPr marL="3056217" algn="l" defTabSz="1018739" rtl="0" eaLnBrk="1" latinLnBrk="0" hangingPunct="1">
        <a:defRPr sz="2000" kern="1200">
          <a:solidFill>
            <a:schemeClr val="tx1"/>
          </a:solidFill>
          <a:latin typeface="+mn-lt"/>
          <a:ea typeface="+mn-ea"/>
          <a:cs typeface="+mn-cs"/>
        </a:defRPr>
      </a:lvl7pPr>
      <a:lvl8pPr marL="3565588" algn="l" defTabSz="1018739" rtl="0" eaLnBrk="1" latinLnBrk="0" hangingPunct="1">
        <a:defRPr sz="2000" kern="1200">
          <a:solidFill>
            <a:schemeClr val="tx1"/>
          </a:solidFill>
          <a:latin typeface="+mn-lt"/>
          <a:ea typeface="+mn-ea"/>
          <a:cs typeface="+mn-cs"/>
        </a:defRPr>
      </a:lvl8pPr>
      <a:lvl9pPr marL="4074957" algn="l" defTabSz="1018739"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96" userDrawn="1">
          <p15:clr>
            <a:srgbClr val="F26B43"/>
          </p15:clr>
        </p15:guide>
        <p15:guide id="2" pos="43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399C72-A8F4-42B7-AD82-0B7A1F202EB5}"/>
              </a:ext>
            </a:extLst>
          </p:cNvPr>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4ED9D-3C1E-4AAF-9EE0-37C3713A94AB}"/>
              </a:ext>
            </a:extLst>
          </p:cNvPr>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84467-42A4-4842-AED2-91F5C45A6232}"/>
              </a:ext>
            </a:extLst>
          </p:cNvPr>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6917B17E-D922-4827-A053-6C51FA05EC00}" type="datetimeFigureOut">
              <a:rPr lang="en-US" smtClean="0"/>
              <a:t>5/15/22</a:t>
            </a:fld>
            <a:endParaRPr lang="en-US"/>
          </a:p>
        </p:txBody>
      </p:sp>
      <p:sp>
        <p:nvSpPr>
          <p:cNvPr id="5" name="Footer Placeholder 4">
            <a:extLst>
              <a:ext uri="{FF2B5EF4-FFF2-40B4-BE49-F238E27FC236}">
                <a16:creationId xmlns:a16="http://schemas.microsoft.com/office/drawing/2014/main" id="{535815E1-B103-4B93-A85B-A407F6411D76}"/>
              </a:ext>
            </a:extLst>
          </p:cNvPr>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3DF2DB-F7DF-46B5-A860-EEB85093AB5E}"/>
              </a:ext>
            </a:extLst>
          </p:cNvPr>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F2B3052C-B475-408B-B2C4-8A97319B44E4}" type="slidenum">
              <a:rPr lang="en-US" smtClean="0"/>
              <a:t>‹#›</a:t>
            </a:fld>
            <a:endParaRPr lang="en-US"/>
          </a:p>
        </p:txBody>
      </p:sp>
    </p:spTree>
    <p:extLst>
      <p:ext uri="{BB962C8B-B14F-4D97-AF65-F5344CB8AC3E}">
        <p14:creationId xmlns:p14="http://schemas.microsoft.com/office/powerpoint/2010/main" val="31875202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AF7AA5CB-87BD-E175-DF66-B646A0C5DE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84683" y="853905"/>
            <a:ext cx="6458391" cy="1508247"/>
          </a:xfrm>
          <a:prstGeom prst="rect">
            <a:avLst/>
          </a:prstGeom>
        </p:spPr>
      </p:pic>
      <p:sp>
        <p:nvSpPr>
          <p:cNvPr id="5" name="Title 3">
            <a:extLst>
              <a:ext uri="{FF2B5EF4-FFF2-40B4-BE49-F238E27FC236}">
                <a16:creationId xmlns:a16="http://schemas.microsoft.com/office/drawing/2014/main" id="{38B39BC5-EE3F-5C92-3E62-D952C54E5C8A}"/>
              </a:ext>
            </a:extLst>
          </p:cNvPr>
          <p:cNvSpPr txBox="1">
            <a:spLocks/>
          </p:cNvSpPr>
          <p:nvPr/>
        </p:nvSpPr>
        <p:spPr>
          <a:xfrm>
            <a:off x="3241979" y="3250387"/>
            <a:ext cx="7543800" cy="2657138"/>
          </a:xfrm>
          <a:prstGeom prst="rect">
            <a:avLst/>
          </a:prstGeom>
          <a:noFill/>
        </p:spPr>
        <p:txBody>
          <a:bodyPr wrap="square" rtlCol="0">
            <a:spAutoFit/>
          </a:bodyPr>
          <a:lstStyle>
            <a:lvl1pPr algn="l" defTabSz="1018739" rtl="0" eaLnBrk="1" latinLnBrk="0" hangingPunct="1">
              <a:spcBef>
                <a:spcPct val="0"/>
              </a:spcBef>
              <a:buNone/>
              <a:defRPr sz="4000" kern="1200">
                <a:solidFill>
                  <a:srgbClr val="5A5A5A"/>
                </a:solidFill>
                <a:latin typeface="Impact"/>
                <a:ea typeface="+mj-ea"/>
                <a:cs typeface="Impac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1000"/>
              </a:spcAft>
              <a:buClrTx/>
              <a:buFontTx/>
            </a:pPr>
            <a:r>
              <a:rPr lang="en-US" sz="3000" b="1" dirty="0">
                <a:solidFill>
                  <a:srgbClr val="00467F"/>
                </a:solidFill>
                <a:latin typeface="Tahoma" panose="020B0604030504040204" pitchFamily="34" charset="0"/>
                <a:ea typeface="Tahoma" panose="020B0604030504040204" pitchFamily="34" charset="0"/>
                <a:cs typeface="Tahoma" panose="020B0604030504040204" pitchFamily="34" charset="0"/>
              </a:rPr>
              <a:t>Altering NCAA Revenue Distribution</a:t>
            </a:r>
          </a:p>
          <a:p>
            <a:pPr algn="ctr">
              <a:spcAft>
                <a:spcPts val="1000"/>
              </a:spcAft>
              <a:buClrTx/>
              <a:buFontTx/>
            </a:pPr>
            <a:r>
              <a:rPr lang="en-US" sz="3000" b="1" dirty="0">
                <a:solidFill>
                  <a:srgbClr val="00467F"/>
                </a:solidFill>
                <a:latin typeface="Tahoma" panose="020B0604030504040204" pitchFamily="34" charset="0"/>
                <a:ea typeface="Tahoma" panose="020B0604030504040204" pitchFamily="34" charset="0"/>
                <a:cs typeface="Tahoma" panose="020B0604030504040204" pitchFamily="34" charset="0"/>
              </a:rPr>
              <a:t>To Correct for Racial Inequity</a:t>
            </a:r>
          </a:p>
          <a:p>
            <a:pPr algn="ctr">
              <a:buClrTx/>
              <a:buFontTx/>
            </a:pPr>
            <a:endParaRPr lang="en-US" sz="3000" dirty="0">
              <a:solidFill>
                <a:srgbClr val="717073"/>
              </a:solidFill>
              <a:latin typeface="Tahoma" panose="020B0604030504040204" pitchFamily="34" charset="0"/>
              <a:ea typeface="Tahoma" panose="020B0604030504040204" pitchFamily="34" charset="0"/>
              <a:cs typeface="Tahoma" panose="020B0604030504040204" pitchFamily="34" charset="0"/>
            </a:endParaRPr>
          </a:p>
          <a:p>
            <a:pPr algn="ctr">
              <a:buClrTx/>
              <a:buFontTx/>
            </a:pPr>
            <a:r>
              <a:rPr lang="en-US" sz="3000" dirty="0">
                <a:solidFill>
                  <a:srgbClr val="717073"/>
                </a:solidFill>
                <a:latin typeface="Tahoma" panose="020B0604030504040204" pitchFamily="34" charset="0"/>
                <a:ea typeface="Tahoma" panose="020B0604030504040204" pitchFamily="34" charset="0"/>
                <a:cs typeface="Tahoma" panose="020B0604030504040204" pitchFamily="34" charset="0"/>
              </a:rPr>
              <a:t>Presentation to Knight Commission</a:t>
            </a:r>
          </a:p>
          <a:p>
            <a:pPr algn="ctr">
              <a:buClrTx/>
              <a:buFontTx/>
            </a:pPr>
            <a:r>
              <a:rPr lang="en-US" sz="3000" dirty="0">
                <a:solidFill>
                  <a:srgbClr val="717073"/>
                </a:solidFill>
                <a:latin typeface="Tahoma" panose="020B0604030504040204" pitchFamily="34" charset="0"/>
                <a:ea typeface="Tahoma" panose="020B0604030504040204" pitchFamily="34" charset="0"/>
                <a:cs typeface="Tahoma" panose="020B0604030504040204" pitchFamily="34" charset="0"/>
              </a:rPr>
              <a:t>May 16, 2022</a:t>
            </a:r>
            <a:endParaRPr lang="en-US" sz="3000" dirty="0">
              <a:solidFill>
                <a:srgbClr val="00467F"/>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4F949719-BDC1-6965-25C7-9B2C85A9C8C3}"/>
              </a:ext>
            </a:extLst>
          </p:cNvPr>
          <p:cNvSpPr/>
          <p:nvPr/>
        </p:nvSpPr>
        <p:spPr>
          <a:xfrm>
            <a:off x="12535786" y="7293935"/>
            <a:ext cx="712381" cy="329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73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9B84687D-9642-81EC-FD2C-F1167F0018C4}"/>
              </a:ext>
            </a:extLst>
          </p:cNvPr>
          <p:cNvGraphicFramePr>
            <a:graphicFrameLocks/>
          </p:cNvGraphicFramePr>
          <p:nvPr>
            <p:extLst>
              <p:ext uri="{D42A27DB-BD31-4B8C-83A1-F6EECF244321}">
                <p14:modId xmlns:p14="http://schemas.microsoft.com/office/powerpoint/2010/main" val="1009549074"/>
              </p:ext>
            </p:extLst>
          </p:nvPr>
        </p:nvGraphicFramePr>
        <p:xfrm>
          <a:off x="1297172" y="1657952"/>
          <a:ext cx="11249247" cy="5101069"/>
        </p:xfrm>
        <a:graphic>
          <a:graphicData uri="http://schemas.openxmlformats.org/drawingml/2006/table">
            <a:tbl>
              <a:tblPr firstRow="1" bandRow="1">
                <a:tableStyleId>{5C22544A-7EE6-4342-B048-85BDC9FD1C3A}</a:tableStyleId>
              </a:tblPr>
              <a:tblGrid>
                <a:gridCol w="3589285">
                  <a:extLst>
                    <a:ext uri="{9D8B030D-6E8A-4147-A177-3AD203B41FA5}">
                      <a16:colId xmlns:a16="http://schemas.microsoft.com/office/drawing/2014/main" val="20000"/>
                    </a:ext>
                  </a:extLst>
                </a:gridCol>
                <a:gridCol w="1726994">
                  <a:extLst>
                    <a:ext uri="{9D8B030D-6E8A-4147-A177-3AD203B41FA5}">
                      <a16:colId xmlns:a16="http://schemas.microsoft.com/office/drawing/2014/main" val="20001"/>
                    </a:ext>
                  </a:extLst>
                </a:gridCol>
                <a:gridCol w="1754372">
                  <a:extLst>
                    <a:ext uri="{9D8B030D-6E8A-4147-A177-3AD203B41FA5}">
                      <a16:colId xmlns:a16="http://schemas.microsoft.com/office/drawing/2014/main" val="3522834247"/>
                    </a:ext>
                  </a:extLst>
                </a:gridCol>
                <a:gridCol w="232664">
                  <a:extLst>
                    <a:ext uri="{9D8B030D-6E8A-4147-A177-3AD203B41FA5}">
                      <a16:colId xmlns:a16="http://schemas.microsoft.com/office/drawing/2014/main" val="2713741713"/>
                    </a:ext>
                  </a:extLst>
                </a:gridCol>
                <a:gridCol w="1989541">
                  <a:extLst>
                    <a:ext uri="{9D8B030D-6E8A-4147-A177-3AD203B41FA5}">
                      <a16:colId xmlns:a16="http://schemas.microsoft.com/office/drawing/2014/main" val="2881043024"/>
                    </a:ext>
                  </a:extLst>
                </a:gridCol>
                <a:gridCol w="1956391">
                  <a:extLst>
                    <a:ext uri="{9D8B030D-6E8A-4147-A177-3AD203B41FA5}">
                      <a16:colId xmlns:a16="http://schemas.microsoft.com/office/drawing/2014/main" val="3963339861"/>
                    </a:ext>
                  </a:extLst>
                </a:gridCol>
              </a:tblGrid>
              <a:tr h="893863">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Benchmark</a:t>
                      </a:r>
                    </a:p>
                  </a:txBody>
                  <a:tcPr marL="103632" marR="103632" marT="51816" marB="51816" anchor="ctr">
                    <a:lnB w="12700" cap="flat" cmpd="sng" algn="ctr">
                      <a:noFill/>
                      <a:prstDash val="solid"/>
                      <a:round/>
                      <a:headEnd type="none" w="med" len="med"/>
                      <a:tailEnd type="none" w="med" len="med"/>
                    </a:lnB>
                    <a:solidFill>
                      <a:srgbClr val="575858"/>
                    </a:solidFill>
                  </a:tcPr>
                </a:tc>
                <a:tc gridSpan="2">
                  <a:txBody>
                    <a:bodyPr/>
                    <a:lstStyle/>
                    <a:p>
                      <a:pPr algn="ctr"/>
                      <a:r>
                        <a:rPr lang="en-US" sz="2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2015</a:t>
                      </a:r>
                    </a:p>
                  </a:txBody>
                  <a:tcPr marL="103632" marR="103632" marT="51816" marB="51816" anchor="ctr">
                    <a:lnB w="12700" cap="flat" cmpd="sng" algn="ctr">
                      <a:noFill/>
                      <a:prstDash val="solid"/>
                      <a:round/>
                      <a:headEnd type="none" w="med" len="med"/>
                      <a:tailEnd type="none" w="med" len="med"/>
                    </a:lnB>
                    <a:solidFill>
                      <a:schemeClr val="bg1">
                        <a:lumMod val="85000"/>
                      </a:schemeClr>
                    </a:solidFill>
                  </a:tcPr>
                </a:tc>
                <a:tc hMerge="1">
                  <a:txBody>
                    <a:bodyPr/>
                    <a:lstStyle/>
                    <a:p>
                      <a:pPr algn="ctr"/>
                      <a:endParaRPr lang="en-US" sz="27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bg1">
                        <a:lumMod val="85000"/>
                      </a:schemeClr>
                    </a:solidFill>
                  </a:tcPr>
                </a:tc>
                <a:tc>
                  <a:txBody>
                    <a:bodyPr/>
                    <a:lstStyle/>
                    <a:p>
                      <a:pPr algn="ctr"/>
                      <a:endParaRPr lang="en-US" sz="2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lnB w="12700" cap="flat" cmpd="sng" algn="ctr">
                      <a:noFill/>
                      <a:prstDash val="solid"/>
                      <a:round/>
                      <a:headEnd type="none" w="med" len="med"/>
                      <a:tailEnd type="none" w="med" len="med"/>
                    </a:lnB>
                    <a:solidFill>
                      <a:srgbClr val="000000"/>
                    </a:solidFill>
                  </a:tcPr>
                </a:tc>
                <a:tc gridSpan="2">
                  <a:txBody>
                    <a:bodyPr/>
                    <a:lstStyle/>
                    <a:p>
                      <a:pPr algn="ctr"/>
                      <a:r>
                        <a:rPr lang="en-US" sz="2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2019</a:t>
                      </a:r>
                    </a:p>
                  </a:txBody>
                  <a:tcPr marL="103632" marR="103632" marT="51816" marB="51816" anchor="ctr">
                    <a:lnB w="12700" cap="flat" cmpd="sng" algn="ctr">
                      <a:noFill/>
                      <a:prstDash val="solid"/>
                      <a:round/>
                      <a:headEnd type="none" w="med" len="med"/>
                      <a:tailEnd type="none" w="med" len="med"/>
                    </a:lnB>
                    <a:solidFill>
                      <a:schemeClr val="bg1">
                        <a:lumMod val="85000"/>
                      </a:schemeClr>
                    </a:solidFill>
                  </a:tcPr>
                </a:tc>
                <a:tc hMerge="1">
                  <a:txBody>
                    <a:bodyPr/>
                    <a:lstStyle/>
                    <a:p>
                      <a:pPr algn="ctr"/>
                      <a:endParaRPr lang="en-US" sz="27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bg1">
                        <a:lumMod val="85000"/>
                      </a:schemeClr>
                    </a:solidFill>
                  </a:tcPr>
                </a:tc>
                <a:extLst>
                  <a:ext uri="{0D108BD9-81ED-4DB2-BD59-A6C34878D82A}">
                    <a16:rowId xmlns:a16="http://schemas.microsoft.com/office/drawing/2014/main" val="10000"/>
                  </a:ext>
                </a:extLst>
              </a:tr>
              <a:tr h="499730">
                <a:tc>
                  <a:txBody>
                    <a:bodyPr/>
                    <a:lstStyle/>
                    <a:p>
                      <a:pPr algn="ct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of institutions</a:t>
                      </a:r>
                    </a:p>
                  </a:txBody>
                  <a:tcPr marL="103632" marR="103632" marT="51816" marB="51816"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of institutions</a:t>
                      </a:r>
                    </a:p>
                  </a:txBody>
                  <a:tcPr marL="103632" marR="103632" marT="51816" marB="51816"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1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of institutions</a:t>
                      </a:r>
                    </a:p>
                  </a:txBody>
                  <a:tcPr marL="103632" marR="103632" marT="51816" marB="51816"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of institutions</a:t>
                      </a:r>
                    </a:p>
                  </a:txBody>
                  <a:tcPr marL="103632" marR="103632" marT="51816" marB="51816"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55210840"/>
                  </a:ext>
                </a:extLst>
              </a:tr>
              <a:tr h="921050">
                <a:tc>
                  <a:txBody>
                    <a:bodyPr/>
                    <a:lstStyle/>
                    <a:p>
                      <a:pPr algn="l"/>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APR &gt;= 985</a:t>
                      </a:r>
                    </a:p>
                  </a:txBody>
                  <a:tcPr marL="103632" marR="103632" marT="51816" marB="51816" anchor="ctr">
                    <a:lnT w="12700" cap="flat" cmpd="sng" algn="ctr">
                      <a:solidFill>
                        <a:schemeClr val="tx1"/>
                      </a:solidFill>
                      <a:prstDash val="solid"/>
                      <a:round/>
                      <a:headEnd type="none" w="med" len="med"/>
                      <a:tailEnd type="none" w="med" len="med"/>
                    </a:lnT>
                    <a:solidFill>
                      <a:srgbClr val="C00000"/>
                    </a:solidFill>
                  </a:tcPr>
                </a:tc>
                <a:tc>
                  <a:txBody>
                    <a:bodyPr/>
                    <a:lstStyle/>
                    <a:p>
                      <a:pPr algn="ct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147</a:t>
                      </a:r>
                    </a:p>
                  </a:txBody>
                  <a:tcPr marL="103632" marR="103632" marT="51816" marB="51816"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42%</a:t>
                      </a:r>
                    </a:p>
                  </a:txBody>
                  <a:tcPr marL="103632" marR="103632" marT="51816" marB="51816"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endPar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lnT w="12700" cap="flat" cmpd="sng" algn="ctr">
                      <a:solidFill>
                        <a:schemeClr val="tx1"/>
                      </a:solidFill>
                      <a:prstDash val="solid"/>
                      <a:round/>
                      <a:headEnd type="none" w="med" len="med"/>
                      <a:tailEnd type="none" w="med" len="med"/>
                    </a:lnT>
                    <a:solidFill>
                      <a:srgbClr val="000000"/>
                    </a:solidFill>
                  </a:tcPr>
                </a:tc>
                <a:tc>
                  <a:txBody>
                    <a:bodyPr/>
                    <a:lstStyle/>
                    <a:p>
                      <a:pPr algn="ct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188</a:t>
                      </a:r>
                    </a:p>
                  </a:txBody>
                  <a:tcPr marL="103632" marR="103632" marT="51816" marB="51816"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54%</a:t>
                      </a:r>
                    </a:p>
                  </a:txBody>
                  <a:tcPr marL="103632" marR="103632" marT="51816" marB="51816"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12045466"/>
                  </a:ext>
                </a:extLst>
              </a:tr>
              <a:tr h="921050">
                <a:tc>
                  <a:txBody>
                    <a:bodyPr/>
                    <a:lstStyle/>
                    <a:p>
                      <a:pPr algn="l"/>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GSR &gt;= 90%</a:t>
                      </a:r>
                    </a:p>
                  </a:txBody>
                  <a:tcPr marL="103632" marR="103632" marT="51816" marB="51816" anchor="ctr">
                    <a:solidFill>
                      <a:srgbClr val="1A2D63"/>
                    </a:solidFill>
                  </a:tcP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128</a:t>
                      </a:r>
                    </a:p>
                  </a:txBody>
                  <a:tcPr marL="103632" marR="103632" marT="51816" marB="51816" anchor="ctr">
                    <a:solidFill>
                      <a:schemeClr val="bg1">
                        <a:lumMod val="75000"/>
                      </a:schemeClr>
                    </a:solidFill>
                  </a:tcP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37%</a:t>
                      </a:r>
                    </a:p>
                  </a:txBody>
                  <a:tcPr marL="103632" marR="103632" marT="51816" marB="51816" anchor="ctr">
                    <a:solidFill>
                      <a:schemeClr val="bg1">
                        <a:lumMod val="75000"/>
                      </a:schemeClr>
                    </a:solidFill>
                  </a:tcPr>
                </a:tc>
                <a:tc>
                  <a:txBody>
                    <a:bodyPr/>
                    <a:lstStyle/>
                    <a:p>
                      <a:pPr algn="ctr"/>
                      <a:endParaRPr lang="en-US" sz="2400" b="1" dirty="0">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rgbClr val="000000"/>
                    </a:solidFill>
                  </a:tcP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189</a:t>
                      </a:r>
                    </a:p>
                  </a:txBody>
                  <a:tcPr marL="103632" marR="103632" marT="51816" marB="51816" anchor="ctr">
                    <a:solidFill>
                      <a:schemeClr val="bg1">
                        <a:lumMod val="75000"/>
                      </a:schemeClr>
                    </a:solidFill>
                  </a:tcP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54%</a:t>
                      </a:r>
                    </a:p>
                  </a:txBody>
                  <a:tcPr marL="103632" marR="103632" marT="51816" marB="51816" anchor="ctr">
                    <a:solidFill>
                      <a:schemeClr val="bg1">
                        <a:lumMod val="75000"/>
                      </a:schemeClr>
                    </a:solidFill>
                  </a:tcPr>
                </a:tc>
                <a:extLst>
                  <a:ext uri="{0D108BD9-81ED-4DB2-BD59-A6C34878D82A}">
                    <a16:rowId xmlns:a16="http://schemas.microsoft.com/office/drawing/2014/main" val="10002"/>
                  </a:ext>
                </a:extLst>
              </a:tr>
              <a:tr h="932688">
                <a:tc>
                  <a:txBody>
                    <a:bodyPr/>
                    <a:lstStyle/>
                    <a:p>
                      <a:pPr algn="l"/>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SA-SB Diff &gt;= 13%</a:t>
                      </a:r>
                    </a:p>
                  </a:txBody>
                  <a:tcPr marL="103632" marR="103632" marT="51816" marB="51816" anchor="ctr">
                    <a:solidFill>
                      <a:schemeClr val="accent4">
                        <a:lumMod val="50000"/>
                      </a:schemeClr>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90</a:t>
                      </a:r>
                    </a:p>
                  </a:txBody>
                  <a:tcPr marL="103632" marR="103632" marT="51816" marB="51816" anchor="ctr">
                    <a:solidFill>
                      <a:schemeClr val="bg2">
                        <a:lumMod val="40000"/>
                        <a:lumOff val="60000"/>
                      </a:schemeClr>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26%</a:t>
                      </a:r>
                    </a:p>
                  </a:txBody>
                  <a:tcPr marL="103632" marR="103632" marT="51816" marB="51816" anchor="ctr">
                    <a:solidFill>
                      <a:schemeClr val="bg2">
                        <a:lumMod val="40000"/>
                        <a:lumOff val="60000"/>
                      </a:schemeClr>
                    </a:solidFill>
                  </a:tcPr>
                </a:tc>
                <a:tc>
                  <a:txBody>
                    <a:bodyPr/>
                    <a:lstStyle/>
                    <a:p>
                      <a:pPr algn="ctr"/>
                      <a:endPar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rgbClr val="000000"/>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81</a:t>
                      </a:r>
                    </a:p>
                  </a:txBody>
                  <a:tcPr marL="103632" marR="103632" marT="51816" marB="51816" anchor="ctr">
                    <a:solidFill>
                      <a:schemeClr val="bg2">
                        <a:lumMod val="40000"/>
                        <a:lumOff val="60000"/>
                      </a:schemeClr>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23%</a:t>
                      </a:r>
                    </a:p>
                  </a:txBody>
                  <a:tcPr marL="103632" marR="103632" marT="51816" marB="51816" anchor="ctr">
                    <a:solidFill>
                      <a:schemeClr val="bg2">
                        <a:lumMod val="40000"/>
                        <a:lumOff val="60000"/>
                      </a:schemeClr>
                    </a:solidFill>
                  </a:tcPr>
                </a:tc>
                <a:extLst>
                  <a:ext uri="{0D108BD9-81ED-4DB2-BD59-A6C34878D82A}">
                    <a16:rowId xmlns:a16="http://schemas.microsoft.com/office/drawing/2014/main" val="10004"/>
                  </a:ext>
                </a:extLst>
              </a:tr>
              <a:tr h="932688">
                <a:tc>
                  <a:txBody>
                    <a:bodyPr/>
                    <a:lstStyle/>
                    <a:p>
                      <a:pPr algn="l"/>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Total number of qualifying schools </a:t>
                      </a:r>
                    </a:p>
                  </a:txBody>
                  <a:tcPr marL="103632" marR="103632" marT="51816" marB="51816" anchor="ctr">
                    <a:solidFill>
                      <a:schemeClr val="accent4">
                        <a:lumMod val="50000"/>
                      </a:schemeClr>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243</a:t>
                      </a:r>
                    </a:p>
                  </a:txBody>
                  <a:tcPr marL="103632" marR="103632" marT="51816" marB="51816" anchor="ctr">
                    <a:solidFill>
                      <a:schemeClr val="bg2">
                        <a:lumMod val="40000"/>
                        <a:lumOff val="60000"/>
                      </a:schemeClr>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69%</a:t>
                      </a:r>
                    </a:p>
                  </a:txBody>
                  <a:tcPr marL="103632" marR="103632" marT="51816" marB="51816" anchor="ctr">
                    <a:solidFill>
                      <a:schemeClr val="bg2">
                        <a:lumMod val="40000"/>
                        <a:lumOff val="60000"/>
                      </a:schemeClr>
                    </a:solidFill>
                  </a:tcPr>
                </a:tc>
                <a:tc>
                  <a:txBody>
                    <a:bodyPr/>
                    <a:lstStyle/>
                    <a:p>
                      <a:pPr algn="ctr"/>
                      <a:endPar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rgbClr val="000000"/>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278</a:t>
                      </a:r>
                    </a:p>
                  </a:txBody>
                  <a:tcPr marL="103632" marR="103632" marT="51816" marB="51816" anchor="ctr">
                    <a:solidFill>
                      <a:schemeClr val="bg2">
                        <a:lumMod val="40000"/>
                        <a:lumOff val="60000"/>
                      </a:schemeClr>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79%</a:t>
                      </a:r>
                    </a:p>
                  </a:txBody>
                  <a:tcPr marL="103632" marR="103632" marT="51816" marB="51816" anchor="ctr">
                    <a:solidFill>
                      <a:schemeClr val="bg2">
                        <a:lumMod val="40000"/>
                        <a:lumOff val="60000"/>
                      </a:schemeClr>
                    </a:solidFill>
                  </a:tcPr>
                </a:tc>
                <a:extLst>
                  <a:ext uri="{0D108BD9-81ED-4DB2-BD59-A6C34878D82A}">
                    <a16:rowId xmlns:a16="http://schemas.microsoft.com/office/drawing/2014/main" val="3659114364"/>
                  </a:ext>
                </a:extLst>
              </a:tr>
            </a:tbl>
          </a:graphicData>
        </a:graphic>
      </p:graphicFrame>
      <p:sp>
        <p:nvSpPr>
          <p:cNvPr id="3" name="Title 1">
            <a:extLst>
              <a:ext uri="{FF2B5EF4-FFF2-40B4-BE49-F238E27FC236}">
                <a16:creationId xmlns:a16="http://schemas.microsoft.com/office/drawing/2014/main" id="{244D774B-0040-909C-793F-36600257CC19}"/>
              </a:ext>
            </a:extLst>
          </p:cNvPr>
          <p:cNvSpPr txBox="1">
            <a:spLocks/>
          </p:cNvSpPr>
          <p:nvPr/>
        </p:nvSpPr>
        <p:spPr>
          <a:xfrm>
            <a:off x="1980832" y="214371"/>
            <a:ext cx="9881926" cy="1194588"/>
          </a:xfrm>
          <a:prstGeom prst="rect">
            <a:avLst/>
          </a:prstGeom>
        </p:spPr>
        <p:txBody>
          <a:bodyPr anchor="ctr">
            <a:noAutofit/>
          </a:bodyPr>
          <a:lstStyle>
            <a:lvl1pPr algn="l" defTabSz="1018739" rtl="0" eaLnBrk="1" latinLnBrk="0" hangingPunct="1">
              <a:spcBef>
                <a:spcPct val="0"/>
              </a:spcBef>
              <a:buNone/>
              <a:defRPr sz="4000" kern="1200">
                <a:solidFill>
                  <a:srgbClr val="5A5A5A"/>
                </a:solidFill>
                <a:latin typeface="Impact"/>
                <a:ea typeface="+mj-ea"/>
                <a:cs typeface="Impac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rgbClr val="1A2D63"/>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Institutional Academic Performance has Improved</a:t>
            </a:r>
          </a:p>
          <a:p>
            <a:pPr algn="ctr">
              <a:buClrTx/>
              <a:buFontTx/>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Number and Percentage of Division I Institutions Qualifying for </a:t>
            </a:r>
            <a:r>
              <a:rPr lang="en-US" sz="2400" b="1" u="sng" dirty="0">
                <a:solidFill>
                  <a:schemeClr val="tx2"/>
                </a:solidFill>
                <a:latin typeface="Tahoma" panose="020B0604030504040204" pitchFamily="34" charset="0"/>
                <a:ea typeface="Tahoma" panose="020B0604030504040204" pitchFamily="34" charset="0"/>
                <a:cs typeface="Tahoma" panose="020B0604030504040204" pitchFamily="34" charset="0"/>
              </a:rPr>
              <a:t>Each</a:t>
            </a: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 of the Three Standards</a:t>
            </a:r>
            <a:endParaRPr lang="en-US" sz="18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C6D1B0A4-4352-3938-87D4-44BEC2612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338" y="6759021"/>
            <a:ext cx="1436914" cy="1005840"/>
          </a:xfrm>
          <a:prstGeom prst="rect">
            <a:avLst/>
          </a:prstGeom>
        </p:spPr>
      </p:pic>
    </p:spTree>
    <p:extLst>
      <p:ext uri="{BB962C8B-B14F-4D97-AF65-F5344CB8AC3E}">
        <p14:creationId xmlns:p14="http://schemas.microsoft.com/office/powerpoint/2010/main" val="98211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D6356170-4A35-7449-1748-79300106D1E7}"/>
              </a:ext>
            </a:extLst>
          </p:cNvPr>
          <p:cNvGraphicFramePr>
            <a:graphicFrameLocks/>
          </p:cNvGraphicFramePr>
          <p:nvPr>
            <p:extLst>
              <p:ext uri="{D42A27DB-BD31-4B8C-83A1-F6EECF244321}">
                <p14:modId xmlns:p14="http://schemas.microsoft.com/office/powerpoint/2010/main" val="3750799877"/>
              </p:ext>
            </p:extLst>
          </p:nvPr>
        </p:nvGraphicFramePr>
        <p:xfrm>
          <a:off x="3184966" y="1542424"/>
          <a:ext cx="6423627" cy="5057044"/>
        </p:xfrm>
        <a:graphic>
          <a:graphicData uri="http://schemas.openxmlformats.org/drawingml/2006/table">
            <a:tbl>
              <a:tblPr firstRow="1" bandRow="1">
                <a:tableStyleId>{5C22544A-7EE6-4342-B048-85BDC9FD1C3A}</a:tableStyleId>
              </a:tblPr>
              <a:tblGrid>
                <a:gridCol w="2279483">
                  <a:extLst>
                    <a:ext uri="{9D8B030D-6E8A-4147-A177-3AD203B41FA5}">
                      <a16:colId xmlns:a16="http://schemas.microsoft.com/office/drawing/2014/main" val="20000"/>
                    </a:ext>
                  </a:extLst>
                </a:gridCol>
                <a:gridCol w="232664">
                  <a:extLst>
                    <a:ext uri="{9D8B030D-6E8A-4147-A177-3AD203B41FA5}">
                      <a16:colId xmlns:a16="http://schemas.microsoft.com/office/drawing/2014/main" val="1011276807"/>
                    </a:ext>
                  </a:extLst>
                </a:gridCol>
                <a:gridCol w="1835153">
                  <a:extLst>
                    <a:ext uri="{9D8B030D-6E8A-4147-A177-3AD203B41FA5}">
                      <a16:colId xmlns:a16="http://schemas.microsoft.com/office/drawing/2014/main" val="1022255164"/>
                    </a:ext>
                  </a:extLst>
                </a:gridCol>
                <a:gridCol w="2076327">
                  <a:extLst>
                    <a:ext uri="{9D8B030D-6E8A-4147-A177-3AD203B41FA5}">
                      <a16:colId xmlns:a16="http://schemas.microsoft.com/office/drawing/2014/main" val="2881043024"/>
                    </a:ext>
                  </a:extLst>
                </a:gridCol>
              </a:tblGrid>
              <a:tr h="1162091">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Gap Between Black and White GSR</a:t>
                      </a:r>
                    </a:p>
                  </a:txBody>
                  <a:tcPr marL="103632" marR="103632" marT="51816" marB="51816" anchor="ctr">
                    <a:solidFill>
                      <a:srgbClr val="575858"/>
                    </a:solidFill>
                  </a:tcPr>
                </a:tc>
                <a:tc>
                  <a:txBody>
                    <a:bodyPr/>
                    <a:lstStyle/>
                    <a:p>
                      <a:pPr algn="ctr"/>
                      <a:endParaRPr lang="en-US" sz="2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tx2">
                        <a:lumMod val="50000"/>
                      </a:schemeClr>
                    </a:solidFill>
                  </a:tcPr>
                </a:tc>
                <a:tc gridSpan="2">
                  <a:txBody>
                    <a:bodyPr/>
                    <a:lstStyle/>
                    <a:p>
                      <a:pPr algn="ctr"/>
                      <a:r>
                        <a:rPr lang="en-US" sz="2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2019</a:t>
                      </a:r>
                    </a:p>
                  </a:txBody>
                  <a:tcPr marL="103632" marR="103632" marT="51816" marB="51816" anchor="ctr">
                    <a:solidFill>
                      <a:schemeClr val="bg1">
                        <a:lumMod val="85000"/>
                      </a:schemeClr>
                    </a:solidFill>
                  </a:tcPr>
                </a:tc>
                <a:tc hMerge="1">
                  <a:txBody>
                    <a:bodyPr/>
                    <a:lstStyle/>
                    <a:p>
                      <a:pPr algn="ctr"/>
                      <a:r>
                        <a:rPr lang="en-US" sz="2400" dirty="0"/>
                        <a:t>2019</a:t>
                      </a:r>
                    </a:p>
                  </a:txBody>
                  <a:tcPr anchor="ctr"/>
                </a:tc>
                <a:extLst>
                  <a:ext uri="{0D108BD9-81ED-4DB2-BD59-A6C34878D82A}">
                    <a16:rowId xmlns:a16="http://schemas.microsoft.com/office/drawing/2014/main" val="10000"/>
                  </a:ext>
                </a:extLst>
              </a:tr>
              <a:tr h="389932">
                <a:tc>
                  <a:txBody>
                    <a:bodyPr/>
                    <a:lstStyle/>
                    <a:p>
                      <a:pPr algn="ctr"/>
                      <a:endParaRPr lang="en-US" sz="1800" dirty="0"/>
                    </a:p>
                  </a:txBody>
                  <a:tcPr marL="103632" marR="103632" marT="51816" marB="51816" anchor="ctr">
                    <a:solidFill>
                      <a:srgbClr val="575858"/>
                    </a:solidFill>
                  </a:tcPr>
                </a:tc>
                <a:tc>
                  <a:txBody>
                    <a:bodyPr/>
                    <a:lstStyle/>
                    <a:p>
                      <a:pPr algn="ctr"/>
                      <a:endParaRPr lang="en-US" sz="1800" dirty="0">
                        <a:solidFill>
                          <a:schemeClr val="bg1"/>
                        </a:solidFill>
                      </a:endParaRPr>
                    </a:p>
                  </a:txBody>
                  <a:tcPr marL="103632" marR="103632" marT="51816" marB="51816" anchor="ctr">
                    <a:solidFill>
                      <a:schemeClr val="tx2">
                        <a:lumMod val="50000"/>
                      </a:schemeClr>
                    </a:solidFill>
                  </a:tcPr>
                </a:tc>
                <a:tc>
                  <a:txBody>
                    <a:bodyPr/>
                    <a:lstStyle/>
                    <a:p>
                      <a:pPr algn="ctr"/>
                      <a:r>
                        <a:rPr lang="en-US" sz="1800" dirty="0">
                          <a:solidFill>
                            <a:schemeClr val="bg1"/>
                          </a:solidFill>
                        </a:rPr>
                        <a:t># of institutions</a:t>
                      </a:r>
                    </a:p>
                  </a:txBody>
                  <a:tcPr marL="103632" marR="103632" marT="51816" marB="51816" anchor="ctr">
                    <a:solidFill>
                      <a:schemeClr val="tx2">
                        <a:lumMod val="50000"/>
                      </a:schemeClr>
                    </a:solidFill>
                  </a:tcPr>
                </a:tc>
                <a:tc>
                  <a:txBody>
                    <a:bodyPr/>
                    <a:lstStyle/>
                    <a:p>
                      <a:pPr algn="ctr"/>
                      <a:r>
                        <a:rPr lang="en-US" sz="1800" dirty="0">
                          <a:solidFill>
                            <a:schemeClr val="bg1"/>
                          </a:solidFill>
                        </a:rPr>
                        <a:t>% of institutions</a:t>
                      </a:r>
                    </a:p>
                  </a:txBody>
                  <a:tcPr marL="103632" marR="103632" marT="51816" marB="51816" anchor="ctr">
                    <a:solidFill>
                      <a:schemeClr val="tx2">
                        <a:lumMod val="50000"/>
                      </a:schemeClr>
                    </a:solidFill>
                  </a:tcPr>
                </a:tc>
                <a:extLst>
                  <a:ext uri="{0D108BD9-81ED-4DB2-BD59-A6C34878D82A}">
                    <a16:rowId xmlns:a16="http://schemas.microsoft.com/office/drawing/2014/main" val="10001"/>
                  </a:ext>
                </a:extLst>
              </a:tr>
              <a:tr h="421378">
                <a:tc>
                  <a:txBody>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Less than 10%</a:t>
                      </a:r>
                    </a:p>
                  </a:txBody>
                  <a:tcPr marL="103632" marR="103632" marT="51816" marB="51816" anchor="ctr">
                    <a:solidFill>
                      <a:srgbClr val="575858"/>
                    </a:solidFill>
                  </a:tcPr>
                </a:tc>
                <a:tc>
                  <a:txBody>
                    <a:bodyPr/>
                    <a:lstStyle/>
                    <a:p>
                      <a:pPr algn="ct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tx2">
                        <a:lumMod val="50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196</a:t>
                      </a:r>
                    </a:p>
                  </a:txBody>
                  <a:tcPr marL="103632" marR="103632" marT="51816" marB="51816" anchor="ctr">
                    <a:solidFill>
                      <a:schemeClr val="bg1">
                        <a:lumMod val="85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56%</a:t>
                      </a:r>
                    </a:p>
                  </a:txBody>
                  <a:tcPr marL="103632" marR="103632" marT="51816" marB="51816" anchor="ctr">
                    <a:solidFill>
                      <a:schemeClr val="bg1">
                        <a:lumMod val="85000"/>
                      </a:schemeClr>
                    </a:solidFill>
                  </a:tcPr>
                </a:tc>
                <a:extLst>
                  <a:ext uri="{0D108BD9-81ED-4DB2-BD59-A6C34878D82A}">
                    <a16:rowId xmlns:a16="http://schemas.microsoft.com/office/drawing/2014/main" val="1512045466"/>
                  </a:ext>
                </a:extLst>
              </a:tr>
              <a:tr h="469561">
                <a:tc>
                  <a:txBody>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11-20%</a:t>
                      </a:r>
                    </a:p>
                  </a:txBody>
                  <a:tcPr marL="103632" marR="103632" marT="51816" marB="51816" anchor="ctr">
                    <a:solidFill>
                      <a:srgbClr val="575858"/>
                    </a:solidFill>
                  </a:tcPr>
                </a:tc>
                <a:tc>
                  <a:txBody>
                    <a:bodyPr/>
                    <a:lstStyle/>
                    <a:p>
                      <a:pPr algn="ct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tx2">
                        <a:lumMod val="50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87</a:t>
                      </a:r>
                    </a:p>
                  </a:txBody>
                  <a:tcPr marL="103632" marR="103632" marT="51816" marB="51816" anchor="ctr">
                    <a:solidFill>
                      <a:schemeClr val="bg1">
                        <a:lumMod val="75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25%</a:t>
                      </a:r>
                    </a:p>
                  </a:txBody>
                  <a:tcPr marL="103632" marR="103632" marT="51816" marB="51816" anchor="ctr">
                    <a:solidFill>
                      <a:schemeClr val="bg1">
                        <a:lumMod val="75000"/>
                      </a:schemeClr>
                    </a:solidFill>
                  </a:tcPr>
                </a:tc>
                <a:extLst>
                  <a:ext uri="{0D108BD9-81ED-4DB2-BD59-A6C34878D82A}">
                    <a16:rowId xmlns:a16="http://schemas.microsoft.com/office/drawing/2014/main" val="10002"/>
                  </a:ext>
                </a:extLst>
              </a:tr>
              <a:tr h="449145">
                <a:tc>
                  <a:txBody>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21-25%</a:t>
                      </a:r>
                    </a:p>
                  </a:txBody>
                  <a:tcPr marL="103632" marR="103632" marT="51816" marB="51816" anchor="ctr">
                    <a:solidFill>
                      <a:srgbClr val="575858"/>
                    </a:solidFill>
                  </a:tcPr>
                </a:tc>
                <a:tc>
                  <a:txBody>
                    <a:bodyPr/>
                    <a:lstStyle/>
                    <a:p>
                      <a:pPr algn="ct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tx2">
                        <a:lumMod val="50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20</a:t>
                      </a:r>
                    </a:p>
                  </a:txBody>
                  <a:tcPr marL="103632" marR="103632" marT="51816" marB="51816" anchor="ctr">
                    <a:solidFill>
                      <a:schemeClr val="bg1">
                        <a:lumMod val="85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6%</a:t>
                      </a:r>
                    </a:p>
                  </a:txBody>
                  <a:tcPr marL="103632" marR="103632" marT="51816" marB="51816" anchor="ctr">
                    <a:solidFill>
                      <a:schemeClr val="bg1">
                        <a:lumMod val="85000"/>
                      </a:schemeClr>
                    </a:solidFill>
                  </a:tcPr>
                </a:tc>
                <a:extLst>
                  <a:ext uri="{0D108BD9-81ED-4DB2-BD59-A6C34878D82A}">
                    <a16:rowId xmlns:a16="http://schemas.microsoft.com/office/drawing/2014/main" val="10003"/>
                  </a:ext>
                </a:extLst>
              </a:tr>
              <a:tr h="459353">
                <a:tc>
                  <a:txBody>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26-30%</a:t>
                      </a:r>
                    </a:p>
                  </a:txBody>
                  <a:tcPr marL="103632" marR="103632" marT="51816" marB="51816" anchor="ctr">
                    <a:solidFill>
                      <a:srgbClr val="575858"/>
                    </a:solidFill>
                  </a:tcPr>
                </a:tc>
                <a:tc>
                  <a:txBody>
                    <a:bodyPr/>
                    <a:lstStyle/>
                    <a:p>
                      <a:pPr algn="ct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tx2">
                        <a:lumMod val="50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19</a:t>
                      </a:r>
                    </a:p>
                  </a:txBody>
                  <a:tcPr marL="103632" marR="103632" marT="51816" marB="51816" anchor="ctr">
                    <a:solidFill>
                      <a:schemeClr val="bg1">
                        <a:lumMod val="75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6%</a:t>
                      </a:r>
                    </a:p>
                  </a:txBody>
                  <a:tcPr marL="103632" marR="103632" marT="51816" marB="51816" anchor="ctr">
                    <a:solidFill>
                      <a:schemeClr val="bg1">
                        <a:lumMod val="75000"/>
                      </a:schemeClr>
                    </a:solidFill>
                  </a:tcPr>
                </a:tc>
                <a:extLst>
                  <a:ext uri="{0D108BD9-81ED-4DB2-BD59-A6C34878D82A}">
                    <a16:rowId xmlns:a16="http://schemas.microsoft.com/office/drawing/2014/main" val="10004"/>
                  </a:ext>
                </a:extLst>
              </a:tr>
              <a:tr h="489977">
                <a:tc>
                  <a:txBody>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31-40%</a:t>
                      </a:r>
                    </a:p>
                  </a:txBody>
                  <a:tcPr marL="103632" marR="103632" marT="51816" marB="51816" anchor="ctr">
                    <a:solidFill>
                      <a:srgbClr val="575858"/>
                    </a:solidFill>
                  </a:tcPr>
                </a:tc>
                <a:tc>
                  <a:txBody>
                    <a:bodyPr/>
                    <a:lstStyle/>
                    <a:p>
                      <a:pPr algn="ct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tx2">
                        <a:lumMod val="50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11</a:t>
                      </a:r>
                    </a:p>
                  </a:txBody>
                  <a:tcPr marL="103632" marR="103632" marT="51816" marB="51816" anchor="ctr">
                    <a:solidFill>
                      <a:schemeClr val="bg1">
                        <a:lumMod val="85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3%</a:t>
                      </a:r>
                    </a:p>
                  </a:txBody>
                  <a:tcPr marL="103632" marR="103632" marT="51816" marB="51816" anchor="ctr">
                    <a:solidFill>
                      <a:schemeClr val="bg1">
                        <a:lumMod val="85000"/>
                      </a:schemeClr>
                    </a:solidFill>
                  </a:tcPr>
                </a:tc>
                <a:extLst>
                  <a:ext uri="{0D108BD9-81ED-4DB2-BD59-A6C34878D82A}">
                    <a16:rowId xmlns:a16="http://schemas.microsoft.com/office/drawing/2014/main" val="770264101"/>
                  </a:ext>
                </a:extLst>
              </a:tr>
              <a:tr h="479768">
                <a:tc>
                  <a:txBody>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41-50%</a:t>
                      </a:r>
                    </a:p>
                  </a:txBody>
                  <a:tcPr marL="103632" marR="103632" marT="51816" marB="51816" anchor="ctr">
                    <a:solidFill>
                      <a:srgbClr val="575858"/>
                    </a:solidFill>
                  </a:tcPr>
                </a:tc>
                <a:tc>
                  <a:txBody>
                    <a:bodyPr/>
                    <a:lstStyle/>
                    <a:p>
                      <a:pPr algn="ct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tx2">
                        <a:lumMod val="50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10</a:t>
                      </a:r>
                    </a:p>
                  </a:txBody>
                  <a:tcPr marL="103632" marR="103632" marT="51816" marB="51816" anchor="ctr">
                    <a:solidFill>
                      <a:schemeClr val="bg1">
                        <a:lumMod val="75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3%</a:t>
                      </a:r>
                    </a:p>
                  </a:txBody>
                  <a:tcPr marL="103632" marR="103632" marT="51816" marB="51816" anchor="ctr">
                    <a:solidFill>
                      <a:schemeClr val="bg1">
                        <a:lumMod val="75000"/>
                      </a:schemeClr>
                    </a:solidFill>
                  </a:tcPr>
                </a:tc>
                <a:extLst>
                  <a:ext uri="{0D108BD9-81ED-4DB2-BD59-A6C34878D82A}">
                    <a16:rowId xmlns:a16="http://schemas.microsoft.com/office/drawing/2014/main" val="1199170034"/>
                  </a:ext>
                </a:extLst>
              </a:tr>
              <a:tr h="735839">
                <a:tc>
                  <a:txBody>
                    <a:bodyPr/>
                    <a:lstStyle/>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Greater than 50%</a:t>
                      </a:r>
                    </a:p>
                  </a:txBody>
                  <a:tcPr marL="103632" marR="103632" marT="51816" marB="51816" anchor="ctr">
                    <a:solidFill>
                      <a:srgbClr val="575858"/>
                    </a:solidFill>
                  </a:tcPr>
                </a:tc>
                <a:tc>
                  <a:txBody>
                    <a:bodyPr/>
                    <a:lstStyle/>
                    <a:p>
                      <a:pPr algn="ct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tx2">
                        <a:lumMod val="50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7</a:t>
                      </a:r>
                    </a:p>
                  </a:txBody>
                  <a:tcPr marL="103632" marR="103632" marT="51816" marB="51816" anchor="ctr">
                    <a:solidFill>
                      <a:schemeClr val="bg1">
                        <a:lumMod val="85000"/>
                      </a:schemeClr>
                    </a:solidFill>
                  </a:tcPr>
                </a:tc>
                <a:tc>
                  <a:txBody>
                    <a:bodyP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2%</a:t>
                      </a:r>
                    </a:p>
                  </a:txBody>
                  <a:tcPr marL="103632" marR="103632" marT="51816" marB="51816" anchor="c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3" name="Title 1">
            <a:extLst>
              <a:ext uri="{FF2B5EF4-FFF2-40B4-BE49-F238E27FC236}">
                <a16:creationId xmlns:a16="http://schemas.microsoft.com/office/drawing/2014/main" id="{8621021C-244C-9D5F-8025-5DFD93A8D8B9}"/>
              </a:ext>
            </a:extLst>
          </p:cNvPr>
          <p:cNvSpPr txBox="1">
            <a:spLocks/>
          </p:cNvSpPr>
          <p:nvPr/>
        </p:nvSpPr>
        <p:spPr>
          <a:xfrm>
            <a:off x="840114" y="143687"/>
            <a:ext cx="12137372" cy="1183206"/>
          </a:xfrm>
          <a:prstGeom prst="rect">
            <a:avLst/>
          </a:prstGeom>
        </p:spPr>
        <p:txBody>
          <a:bodyPr anchor="ctr">
            <a:noAutofit/>
          </a:bodyPr>
          <a:lstStyle>
            <a:lvl1pPr algn="l" defTabSz="1018739" rtl="0" eaLnBrk="1" latinLnBrk="0" hangingPunct="1">
              <a:spcBef>
                <a:spcPct val="0"/>
              </a:spcBef>
              <a:buNone/>
              <a:defRPr sz="4000" kern="1200">
                <a:solidFill>
                  <a:srgbClr val="5A5A5A"/>
                </a:solidFill>
                <a:latin typeface="Impact"/>
                <a:ea typeface="+mj-ea"/>
                <a:cs typeface="Impac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uClrTx/>
              <a:buFontTx/>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Gap Between Division I Black and White GSR </a:t>
            </a:r>
          </a:p>
          <a:p>
            <a:pPr algn="ctr">
              <a:buClrTx/>
              <a:buFontTx/>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All 350 DI Institutions </a:t>
            </a:r>
          </a:p>
          <a:p>
            <a:pPr algn="ctr">
              <a:buClrTx/>
              <a:buFontTx/>
            </a:pP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(all sports)</a:t>
            </a:r>
          </a:p>
        </p:txBody>
      </p:sp>
      <p:sp>
        <p:nvSpPr>
          <p:cNvPr id="5" name="TextBox 4">
            <a:extLst>
              <a:ext uri="{FF2B5EF4-FFF2-40B4-BE49-F238E27FC236}">
                <a16:creationId xmlns:a16="http://schemas.microsoft.com/office/drawing/2014/main" id="{2548009A-6C98-AAE3-B7FE-C6956B4698DC}"/>
              </a:ext>
            </a:extLst>
          </p:cNvPr>
          <p:cNvSpPr txBox="1"/>
          <p:nvPr/>
        </p:nvSpPr>
        <p:spPr>
          <a:xfrm>
            <a:off x="10329979" y="3100375"/>
            <a:ext cx="2647507" cy="3416320"/>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Example: </a:t>
            </a:r>
          </a:p>
          <a:p>
            <a:r>
              <a:rPr lang="en-US" sz="2400" dirty="0">
                <a:latin typeface="Tahoma" panose="020B0604030504040204" pitchFamily="34" charset="0"/>
                <a:ea typeface="Tahoma" panose="020B0604030504040204" pitchFamily="34" charset="0"/>
                <a:cs typeface="Tahoma" panose="020B0604030504040204" pitchFamily="34" charset="0"/>
              </a:rPr>
              <a:t>In 2019, 56% of all Division I institutions had less than a 10 percentage points gap between Black and White GSR.</a:t>
            </a:r>
          </a:p>
        </p:txBody>
      </p:sp>
      <p:cxnSp>
        <p:nvCxnSpPr>
          <p:cNvPr id="7" name="Straight Arrow Connector 6">
            <a:extLst>
              <a:ext uri="{FF2B5EF4-FFF2-40B4-BE49-F238E27FC236}">
                <a16:creationId xmlns:a16="http://schemas.microsoft.com/office/drawing/2014/main" id="{E9E59119-0E76-369C-3DE4-352F9F2FB4AD}"/>
              </a:ext>
            </a:extLst>
          </p:cNvPr>
          <p:cNvCxnSpPr/>
          <p:nvPr/>
        </p:nvCxnSpPr>
        <p:spPr>
          <a:xfrm>
            <a:off x="9608593" y="3322796"/>
            <a:ext cx="584790" cy="0"/>
          </a:xfrm>
          <a:prstGeom prst="straightConnector1">
            <a:avLst/>
          </a:prstGeom>
          <a:ln w="63500">
            <a:solidFill>
              <a:srgbClr val="962834"/>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picture containing icon&#10;&#10;Description automatically generated">
            <a:extLst>
              <a:ext uri="{FF2B5EF4-FFF2-40B4-BE49-F238E27FC236}">
                <a16:creationId xmlns:a16="http://schemas.microsoft.com/office/drawing/2014/main" id="{6C330C58-E855-8945-06E3-3A1FE90A2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343" y="6599468"/>
            <a:ext cx="1436914" cy="1005840"/>
          </a:xfrm>
          <a:prstGeom prst="rect">
            <a:avLst/>
          </a:prstGeom>
        </p:spPr>
      </p:pic>
    </p:spTree>
    <p:extLst>
      <p:ext uri="{BB962C8B-B14F-4D97-AF65-F5344CB8AC3E}">
        <p14:creationId xmlns:p14="http://schemas.microsoft.com/office/powerpoint/2010/main" val="284665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CC8A-E299-416C-B20F-9E60ADFC8A55}"/>
              </a:ext>
            </a:extLst>
          </p:cNvPr>
          <p:cNvSpPr>
            <a:spLocks noGrp="1"/>
          </p:cNvSpPr>
          <p:nvPr>
            <p:ph type="title"/>
          </p:nvPr>
        </p:nvSpPr>
        <p:spPr>
          <a:xfrm>
            <a:off x="704427" y="1718203"/>
            <a:ext cx="12408745" cy="4865839"/>
          </a:xfrm>
        </p:spPr>
        <p:txBody>
          <a:bodyPr anchor="t" anchorCtr="0">
            <a:noAutofit/>
          </a:bodyPr>
          <a:lstStyle/>
          <a:p>
            <a:pPr algn="ctr"/>
            <a:r>
              <a:rPr lang="en-US" sz="3800" b="1" dirty="0">
                <a:latin typeface="Tahoma" panose="020B0604030504040204" pitchFamily="34" charset="0"/>
                <a:ea typeface="Tahoma" panose="020B0604030504040204" pitchFamily="34" charset="0"/>
                <a:cs typeface="Tahoma" panose="020B0604030504040204" pitchFamily="34" charset="0"/>
              </a:rPr>
              <a:t>What would be the result of a </a:t>
            </a:r>
            <a:r>
              <a:rPr lang="en-US" sz="3800" b="1" u="sng" dirty="0">
                <a:solidFill>
                  <a:schemeClr val="accent1"/>
                </a:solidFill>
                <a:latin typeface="Tahoma" panose="020B0604030504040204" pitchFamily="34" charset="0"/>
                <a:ea typeface="Tahoma" panose="020B0604030504040204" pitchFamily="34" charset="0"/>
                <a:cs typeface="Tahoma" panose="020B0604030504040204" pitchFamily="34" charset="0"/>
              </a:rPr>
              <a:t>new</a:t>
            </a:r>
            <a:r>
              <a:rPr lang="en-US" sz="3800" b="1" dirty="0">
                <a:solidFill>
                  <a:schemeClr val="accent1"/>
                </a:solidFill>
                <a:latin typeface="Tahoma" panose="020B0604030504040204" pitchFamily="34" charset="0"/>
                <a:ea typeface="Tahoma" panose="020B0604030504040204" pitchFamily="34" charset="0"/>
                <a:cs typeface="Tahoma" panose="020B0604030504040204" pitchFamily="34" charset="0"/>
              </a:rPr>
              <a:t> Racial Equity Standard</a:t>
            </a:r>
            <a:r>
              <a:rPr lang="en-US" sz="3800" b="1" dirty="0">
                <a:latin typeface="Tahoma" panose="020B0604030504040204" pitchFamily="34" charset="0"/>
                <a:ea typeface="Tahoma" panose="020B0604030504040204" pitchFamily="34" charset="0"/>
                <a:cs typeface="Tahoma" panose="020B0604030504040204" pitchFamily="34" charset="0"/>
              </a:rPr>
              <a:t> as a filter to achieve academic units?</a:t>
            </a:r>
            <a:br>
              <a:rPr lang="en-US" sz="3800" b="1" dirty="0">
                <a:latin typeface="Tahoma" panose="020B0604030504040204" pitchFamily="34" charset="0"/>
                <a:ea typeface="Tahoma" panose="020B0604030504040204" pitchFamily="34" charset="0"/>
                <a:cs typeface="Tahoma" panose="020B0604030504040204" pitchFamily="34" charset="0"/>
              </a:rPr>
            </a:br>
            <a:r>
              <a:rPr lang="en-US" sz="3800" b="1" dirty="0">
                <a:latin typeface="Tahoma" panose="020B0604030504040204" pitchFamily="34" charset="0"/>
                <a:ea typeface="Tahoma" panose="020B0604030504040204" pitchFamily="34" charset="0"/>
                <a:cs typeface="Tahoma" panose="020B0604030504040204" pitchFamily="34" charset="0"/>
              </a:rPr>
              <a:t> </a:t>
            </a:r>
            <a:br>
              <a:rPr lang="en-US" sz="3800" b="1" dirty="0">
                <a:latin typeface="Tahoma" panose="020B0604030504040204" pitchFamily="34" charset="0"/>
                <a:ea typeface="Tahoma" panose="020B0604030504040204" pitchFamily="34" charset="0"/>
                <a:cs typeface="Tahoma" panose="020B0604030504040204" pitchFamily="34" charset="0"/>
              </a:rPr>
            </a:br>
            <a:r>
              <a:rPr lang="en-US" sz="3800" b="1" dirty="0">
                <a:solidFill>
                  <a:schemeClr val="accent1"/>
                </a:solidFill>
                <a:latin typeface="Tahoma" panose="020B0604030504040204" pitchFamily="34" charset="0"/>
                <a:ea typeface="Tahoma" panose="020B0604030504040204" pitchFamily="34" charset="0"/>
                <a:cs typeface="Tahoma" panose="020B0604030504040204" pitchFamily="34" charset="0"/>
              </a:rPr>
              <a:t>Racial Equity Standard = </a:t>
            </a:r>
            <a:br>
              <a:rPr lang="en-US" sz="38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3800" dirty="0">
                <a:solidFill>
                  <a:srgbClr val="717073"/>
                </a:solidFill>
                <a:latin typeface="Tahoma" panose="020B0604030504040204" pitchFamily="34" charset="0"/>
                <a:ea typeface="Tahoma" panose="020B0604030504040204" pitchFamily="34" charset="0"/>
                <a:cs typeface="Tahoma" panose="020B0604030504040204" pitchFamily="34" charset="0"/>
              </a:rPr>
              <a:t>A designated maximum percentage point gap between Black and White college athlete Graduation Success Rates (GSR) among qualifying institutions</a:t>
            </a:r>
            <a:endParaRPr lang="en-US" sz="38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223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D6356170-4A35-7449-1748-79300106D1E7}"/>
              </a:ext>
            </a:extLst>
          </p:cNvPr>
          <p:cNvGraphicFramePr>
            <a:graphicFrameLocks/>
          </p:cNvGraphicFramePr>
          <p:nvPr>
            <p:extLst>
              <p:ext uri="{D42A27DB-BD31-4B8C-83A1-F6EECF244321}">
                <p14:modId xmlns:p14="http://schemas.microsoft.com/office/powerpoint/2010/main" val="4234488835"/>
              </p:ext>
            </p:extLst>
          </p:nvPr>
        </p:nvGraphicFramePr>
        <p:xfrm>
          <a:off x="326025" y="2063901"/>
          <a:ext cx="7657766" cy="4452403"/>
        </p:xfrm>
        <a:graphic>
          <a:graphicData uri="http://schemas.openxmlformats.org/drawingml/2006/table">
            <a:tbl>
              <a:tblPr firstRow="1" bandRow="1">
                <a:tableStyleId>{5C22544A-7EE6-4342-B048-85BDC9FD1C3A}</a:tableStyleId>
              </a:tblPr>
              <a:tblGrid>
                <a:gridCol w="3420409">
                  <a:extLst>
                    <a:ext uri="{9D8B030D-6E8A-4147-A177-3AD203B41FA5}">
                      <a16:colId xmlns:a16="http://schemas.microsoft.com/office/drawing/2014/main" val="20000"/>
                    </a:ext>
                  </a:extLst>
                </a:gridCol>
                <a:gridCol w="2000974">
                  <a:extLst>
                    <a:ext uri="{9D8B030D-6E8A-4147-A177-3AD203B41FA5}">
                      <a16:colId xmlns:a16="http://schemas.microsoft.com/office/drawing/2014/main" val="1022255164"/>
                    </a:ext>
                  </a:extLst>
                </a:gridCol>
                <a:gridCol w="2236383">
                  <a:extLst>
                    <a:ext uri="{9D8B030D-6E8A-4147-A177-3AD203B41FA5}">
                      <a16:colId xmlns:a16="http://schemas.microsoft.com/office/drawing/2014/main" val="2881043024"/>
                    </a:ext>
                  </a:extLst>
                </a:gridCol>
              </a:tblGrid>
              <a:tr h="1058360">
                <a:tc>
                  <a: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Overall institutions qualified</a:t>
                      </a:r>
                    </a:p>
                  </a:txBody>
                  <a:tcPr marL="103632" marR="103632" marT="51816" marB="51816" anchor="ctr">
                    <a:solidFill>
                      <a:schemeClr val="tx2">
                        <a:lumMod val="50000"/>
                      </a:schemeClr>
                    </a:solidFill>
                  </a:tcPr>
                </a:tc>
                <a:tc gridSpan="2">
                  <a:txBody>
                    <a:bodyPr/>
                    <a:lstStyle/>
                    <a:p>
                      <a:pPr algn="ctr"/>
                      <a:r>
                        <a:rPr lang="en-US" sz="1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2019</a:t>
                      </a:r>
                    </a:p>
                  </a:txBody>
                  <a:tcPr marL="103632" marR="103632" marT="51816" marB="51816" anchor="ctr">
                    <a:solidFill>
                      <a:schemeClr val="bg1">
                        <a:lumMod val="85000"/>
                      </a:schemeClr>
                    </a:solidFill>
                  </a:tcPr>
                </a:tc>
                <a:tc hMerge="1">
                  <a:txBody>
                    <a:bodyPr/>
                    <a:lstStyle/>
                    <a:p>
                      <a:pPr algn="ctr"/>
                      <a:r>
                        <a:rPr lang="en-US" sz="2400" dirty="0"/>
                        <a:t>2019</a:t>
                      </a:r>
                    </a:p>
                  </a:txBody>
                  <a:tcPr anchor="ctr"/>
                </a:tc>
                <a:extLst>
                  <a:ext uri="{0D108BD9-81ED-4DB2-BD59-A6C34878D82A}">
                    <a16:rowId xmlns:a16="http://schemas.microsoft.com/office/drawing/2014/main" val="10000"/>
                  </a:ext>
                </a:extLst>
              </a:tr>
              <a:tr h="675401">
                <a:tc>
                  <a:txBody>
                    <a:bodyPr/>
                    <a:lstStyle/>
                    <a:p>
                      <a:pPr algn="ctr"/>
                      <a:endParaRPr lang="en-US" sz="1600" dirty="0"/>
                    </a:p>
                  </a:txBody>
                  <a:tcPr marL="103632" marR="103632" marT="51816" marB="51816" anchor="ctr">
                    <a:solidFill>
                      <a:schemeClr val="tx2">
                        <a:lumMod val="50000"/>
                      </a:schemeClr>
                    </a:solidFill>
                  </a:tcPr>
                </a:tc>
                <a:tc>
                  <a:txBody>
                    <a:bodyPr/>
                    <a:lstStyle/>
                    <a:p>
                      <a:pPr algn="ctr"/>
                      <a:r>
                        <a:rPr lang="en-US" sz="1600" dirty="0">
                          <a:solidFill>
                            <a:schemeClr val="bg1"/>
                          </a:solidFill>
                        </a:rPr>
                        <a:t># of institutions</a:t>
                      </a:r>
                    </a:p>
                  </a:txBody>
                  <a:tcPr marL="103632" marR="103632" marT="51816" marB="51816" anchor="ctr">
                    <a:solidFill>
                      <a:schemeClr val="tx2">
                        <a:lumMod val="50000"/>
                      </a:schemeClr>
                    </a:solidFill>
                  </a:tcPr>
                </a:tc>
                <a:tc>
                  <a:txBody>
                    <a:bodyPr/>
                    <a:lstStyle/>
                    <a:p>
                      <a:pPr algn="ctr"/>
                      <a:r>
                        <a:rPr lang="en-US" sz="1600" dirty="0">
                          <a:solidFill>
                            <a:schemeClr val="bg1"/>
                          </a:solidFill>
                        </a:rPr>
                        <a:t>% of institutions</a:t>
                      </a:r>
                    </a:p>
                  </a:txBody>
                  <a:tcPr marL="103632" marR="103632" marT="51816" marB="51816" anchor="ctr">
                    <a:solidFill>
                      <a:schemeClr val="tx2">
                        <a:lumMod val="50000"/>
                      </a:schemeClr>
                    </a:solidFill>
                  </a:tcPr>
                </a:tc>
                <a:extLst>
                  <a:ext uri="{0D108BD9-81ED-4DB2-BD59-A6C34878D82A}">
                    <a16:rowId xmlns:a16="http://schemas.microsoft.com/office/drawing/2014/main" val="10001"/>
                  </a:ext>
                </a:extLst>
              </a:tr>
              <a:tr h="496184">
                <a:tc>
                  <a:txBody>
                    <a:bodyPr/>
                    <a:lstStyle/>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No Racial Equity Standard</a:t>
                      </a:r>
                    </a:p>
                  </a:txBody>
                  <a:tcPr marL="103632" marR="103632" marT="51816" marB="51816" anchor="ctr">
                    <a:solidFill>
                      <a:schemeClr val="tx2">
                        <a:lumMod val="50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278</a:t>
                      </a:r>
                    </a:p>
                  </a:txBody>
                  <a:tcPr marL="103632" marR="103632" marT="51816" marB="51816" anchor="ctr">
                    <a:solidFill>
                      <a:schemeClr val="bg1">
                        <a:lumMod val="85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79%</a:t>
                      </a:r>
                    </a:p>
                  </a:txBody>
                  <a:tcPr marL="103632" marR="103632" marT="51816" marB="51816" anchor="ctr">
                    <a:solidFill>
                      <a:schemeClr val="bg1">
                        <a:lumMod val="85000"/>
                      </a:schemeClr>
                    </a:solidFill>
                  </a:tcPr>
                </a:tc>
                <a:extLst>
                  <a:ext uri="{0D108BD9-81ED-4DB2-BD59-A6C34878D82A}">
                    <a16:rowId xmlns:a16="http://schemas.microsoft.com/office/drawing/2014/main" val="1512045466"/>
                  </a:ext>
                </a:extLst>
              </a:tr>
              <a:tr h="558651">
                <a:tc>
                  <a:txBody>
                    <a:bodyPr/>
                    <a:lstStyle/>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20% maximum gap</a:t>
                      </a:r>
                    </a:p>
                  </a:txBody>
                  <a:tcPr marL="103632" marR="103632" marT="51816" marB="51816" anchor="ctr">
                    <a:solidFill>
                      <a:schemeClr val="tx2">
                        <a:lumMod val="50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211</a:t>
                      </a:r>
                    </a:p>
                  </a:txBody>
                  <a:tcPr marL="103632" marR="103632" marT="51816" marB="51816" anchor="ctr">
                    <a:solidFill>
                      <a:schemeClr val="bg1">
                        <a:lumMod val="75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60%</a:t>
                      </a:r>
                    </a:p>
                  </a:txBody>
                  <a:tcPr marL="103632" marR="103632" marT="51816" marB="51816" anchor="ctr">
                    <a:solidFill>
                      <a:schemeClr val="bg1">
                        <a:lumMod val="75000"/>
                      </a:schemeClr>
                    </a:solidFill>
                  </a:tcPr>
                </a:tc>
                <a:extLst>
                  <a:ext uri="{0D108BD9-81ED-4DB2-BD59-A6C34878D82A}">
                    <a16:rowId xmlns:a16="http://schemas.microsoft.com/office/drawing/2014/main" val="10002"/>
                  </a:ext>
                </a:extLst>
              </a:tr>
              <a:tr h="534361">
                <a:tc>
                  <a:txBody>
                    <a:bodyPr/>
                    <a:lstStyle/>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25% maximum gap</a:t>
                      </a:r>
                    </a:p>
                  </a:txBody>
                  <a:tcPr marL="103632" marR="103632" marT="51816" marB="51816" anchor="ctr">
                    <a:solidFill>
                      <a:schemeClr val="tx2">
                        <a:lumMod val="50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231</a:t>
                      </a:r>
                    </a:p>
                  </a:txBody>
                  <a:tcPr marL="103632" marR="103632" marT="51816" marB="51816" anchor="ctr">
                    <a:solidFill>
                      <a:schemeClr val="bg1">
                        <a:lumMod val="85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66%</a:t>
                      </a:r>
                    </a:p>
                  </a:txBody>
                  <a:tcPr marL="103632" marR="103632" marT="51816" marB="51816" anchor="ctr">
                    <a:solidFill>
                      <a:schemeClr val="bg1">
                        <a:lumMod val="85000"/>
                      </a:schemeClr>
                    </a:solidFill>
                  </a:tcPr>
                </a:tc>
                <a:extLst>
                  <a:ext uri="{0D108BD9-81ED-4DB2-BD59-A6C34878D82A}">
                    <a16:rowId xmlns:a16="http://schemas.microsoft.com/office/drawing/2014/main" val="10003"/>
                  </a:ext>
                </a:extLst>
              </a:tr>
              <a:tr h="546506">
                <a:tc>
                  <a:txBody>
                    <a:bodyPr/>
                    <a:lstStyle/>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30% maximum gap</a:t>
                      </a:r>
                    </a:p>
                  </a:txBody>
                  <a:tcPr marL="103632" marR="103632" marT="51816" marB="51816" anchor="ctr">
                    <a:solidFill>
                      <a:schemeClr val="tx2">
                        <a:lumMod val="50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250</a:t>
                      </a:r>
                    </a:p>
                  </a:txBody>
                  <a:tcPr marL="103632" marR="103632" marT="51816" marB="51816" anchor="ctr">
                    <a:solidFill>
                      <a:schemeClr val="bg1">
                        <a:lumMod val="75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71%</a:t>
                      </a:r>
                    </a:p>
                  </a:txBody>
                  <a:tcPr marL="103632" marR="103632" marT="51816" marB="51816" anchor="ctr">
                    <a:solidFill>
                      <a:schemeClr val="bg1">
                        <a:lumMod val="75000"/>
                      </a:schemeClr>
                    </a:solidFill>
                  </a:tcPr>
                </a:tc>
                <a:extLst>
                  <a:ext uri="{0D108BD9-81ED-4DB2-BD59-A6C34878D82A}">
                    <a16:rowId xmlns:a16="http://schemas.microsoft.com/office/drawing/2014/main" val="10004"/>
                  </a:ext>
                </a:extLst>
              </a:tr>
              <a:tr h="582940">
                <a:tc>
                  <a:txBody>
                    <a:bodyPr/>
                    <a:lstStyle/>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40% maximum gap</a:t>
                      </a:r>
                    </a:p>
                  </a:txBody>
                  <a:tcPr marL="103632" marR="103632" marT="51816" marB="51816" anchor="ctr">
                    <a:solidFill>
                      <a:schemeClr val="tx2">
                        <a:lumMod val="50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261</a:t>
                      </a:r>
                    </a:p>
                  </a:txBody>
                  <a:tcPr marL="103632" marR="103632" marT="51816" marB="51816" anchor="ctr">
                    <a:solidFill>
                      <a:schemeClr val="bg1">
                        <a:lumMod val="85000"/>
                      </a:schemeClr>
                    </a:solidFill>
                  </a:tcPr>
                </a:tc>
                <a:tc>
                  <a:txBody>
                    <a:bodyP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75%</a:t>
                      </a:r>
                    </a:p>
                  </a:txBody>
                  <a:tcPr marL="103632" marR="103632" marT="51816" marB="51816" anchor="ctr">
                    <a:solidFill>
                      <a:schemeClr val="bg1">
                        <a:lumMod val="85000"/>
                      </a:schemeClr>
                    </a:solidFill>
                  </a:tcPr>
                </a:tc>
                <a:extLst>
                  <a:ext uri="{0D108BD9-81ED-4DB2-BD59-A6C34878D82A}">
                    <a16:rowId xmlns:a16="http://schemas.microsoft.com/office/drawing/2014/main" val="770264101"/>
                  </a:ext>
                </a:extLst>
              </a:tr>
            </a:tbl>
          </a:graphicData>
        </a:graphic>
      </p:graphicFrame>
      <p:sp>
        <p:nvSpPr>
          <p:cNvPr id="5" name="Title 1">
            <a:extLst>
              <a:ext uri="{FF2B5EF4-FFF2-40B4-BE49-F238E27FC236}">
                <a16:creationId xmlns:a16="http://schemas.microsoft.com/office/drawing/2014/main" id="{9F7516AF-284A-0526-C0C7-500C06F6E6AE}"/>
              </a:ext>
            </a:extLst>
          </p:cNvPr>
          <p:cNvSpPr txBox="1">
            <a:spLocks/>
          </p:cNvSpPr>
          <p:nvPr/>
        </p:nvSpPr>
        <p:spPr>
          <a:xfrm>
            <a:off x="1176276" y="447679"/>
            <a:ext cx="11465045" cy="1330853"/>
          </a:xfrm>
          <a:prstGeom prst="rect">
            <a:avLst/>
          </a:prstGeom>
        </p:spPr>
        <p:txBody>
          <a:bodyPr anchor="ctr">
            <a:noAutofit/>
          </a:bodyPr>
          <a:lstStyle>
            <a:lvl1pPr algn="l" defTabSz="1018739" rtl="0" eaLnBrk="1" latinLnBrk="0" hangingPunct="1">
              <a:spcBef>
                <a:spcPct val="0"/>
              </a:spcBef>
              <a:buNone/>
              <a:defRPr sz="4000" kern="1200">
                <a:solidFill>
                  <a:srgbClr val="5A5A5A"/>
                </a:solidFill>
                <a:latin typeface="Impact"/>
                <a:ea typeface="+mj-ea"/>
                <a:cs typeface="Impac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uClrTx/>
              <a:buFontTx/>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Impact of a Racial Equity Standard</a:t>
            </a:r>
            <a:r>
              <a:rPr lang="en-US" sz="2800" b="1" dirty="0">
                <a:solidFill>
                  <a:srgbClr val="1A2D63"/>
                </a:solidFill>
                <a:latin typeface="Tahoma" panose="020B0604030504040204" pitchFamily="34" charset="0"/>
                <a:ea typeface="Tahoma" panose="020B0604030504040204" pitchFamily="34" charset="0"/>
                <a:cs typeface="Tahoma" panose="020B0604030504040204" pitchFamily="34" charset="0"/>
              </a:rPr>
              <a:t>: </a:t>
            </a:r>
          </a:p>
          <a:p>
            <a:pPr algn="ctr">
              <a:buClrTx/>
              <a:buFontTx/>
            </a:pPr>
            <a:r>
              <a:rPr lang="en-US" sz="2800" dirty="0">
                <a:solidFill>
                  <a:srgbClr val="717073"/>
                </a:solidFill>
                <a:latin typeface="Tahoma" panose="020B0604030504040204" pitchFamily="34" charset="0"/>
                <a:ea typeface="Tahoma" panose="020B0604030504040204" pitchFamily="34" charset="0"/>
                <a:cs typeface="Tahoma" panose="020B0604030504040204" pitchFamily="34" charset="0"/>
              </a:rPr>
              <a:t>A maximum percentage point gap between Black and White college athlete Graduation Success Rates (GSR)</a:t>
            </a:r>
            <a:endParaRPr lang="en-US" sz="2800" b="1" dirty="0">
              <a:solidFill>
                <a:srgbClr val="1A2D63"/>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E4322B37-5A6E-4457-9511-C4179CE90F5F}"/>
              </a:ext>
            </a:extLst>
          </p:cNvPr>
          <p:cNvSpPr/>
          <p:nvPr/>
        </p:nvSpPr>
        <p:spPr>
          <a:xfrm>
            <a:off x="211195" y="4875979"/>
            <a:ext cx="7888101" cy="478465"/>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2311C4-6B31-F718-C841-3C8081262FCB}"/>
              </a:ext>
            </a:extLst>
          </p:cNvPr>
          <p:cNvSpPr txBox="1"/>
          <p:nvPr/>
        </p:nvSpPr>
        <p:spPr>
          <a:xfrm flipH="1">
            <a:off x="8516679" y="2372245"/>
            <a:ext cx="4974895" cy="3785652"/>
          </a:xfrm>
          <a:prstGeom prst="rect">
            <a:avLst/>
          </a:prstGeom>
          <a:noFill/>
        </p:spPr>
        <p:txBody>
          <a:bodyPr wrap="square" rtlCol="0">
            <a:spAutoFit/>
          </a:bodyPr>
          <a:lstStyle/>
          <a:p>
            <a:pPr marL="342900" indent="-342900">
              <a:buClr>
                <a:srgbClr val="1A2D63"/>
              </a:buClr>
              <a:buFont typeface="Arial" panose="020B0604020202020204" pitchFamily="34" charset="0"/>
              <a:buChar char="•"/>
            </a:pPr>
            <a:r>
              <a:rPr lang="en-US" sz="2000" dirty="0">
                <a:solidFill>
                  <a:srgbClr val="717073"/>
                </a:solidFill>
                <a:latin typeface="Tahoma" panose="020B0604030504040204" pitchFamily="34" charset="0"/>
                <a:ea typeface="Tahoma" panose="020B0604030504040204" pitchFamily="34" charset="0"/>
                <a:cs typeface="Tahoma" panose="020B0604030504040204" pitchFamily="34" charset="0"/>
              </a:rPr>
              <a:t>If the 25 percentage point maximum gap between Black and White college athlete GSR’s had been applied in 2019, </a:t>
            </a:r>
            <a:r>
              <a:rPr lang="en-US" sz="2000" b="1" dirty="0">
                <a:solidFill>
                  <a:schemeClr val="accent1"/>
                </a:solidFill>
                <a:latin typeface="Tahoma" panose="020B0604030504040204" pitchFamily="34" charset="0"/>
                <a:ea typeface="Tahoma" panose="020B0604030504040204" pitchFamily="34" charset="0"/>
                <a:cs typeface="Tahoma" panose="020B0604030504040204" pitchFamily="34" charset="0"/>
              </a:rPr>
              <a:t>231 </a:t>
            </a:r>
            <a:r>
              <a:rPr lang="en-US" sz="2000" dirty="0">
                <a:solidFill>
                  <a:srgbClr val="717073"/>
                </a:solidFill>
                <a:latin typeface="Tahoma" panose="020B0604030504040204" pitchFamily="34" charset="0"/>
                <a:ea typeface="Tahoma" panose="020B0604030504040204" pitchFamily="34" charset="0"/>
                <a:cs typeface="Tahoma" panose="020B0604030504040204" pitchFamily="34" charset="0"/>
              </a:rPr>
              <a:t>institutions would qualify for the academic unit. </a:t>
            </a:r>
          </a:p>
          <a:p>
            <a:pPr marL="342900" indent="-342900">
              <a:buClr>
                <a:srgbClr val="1A2D63"/>
              </a:buClr>
              <a:buFont typeface="Arial" panose="020B0604020202020204" pitchFamily="34" charset="0"/>
              <a:buChar char="•"/>
            </a:pPr>
            <a:endParaRPr lang="en-US" sz="2000" dirty="0">
              <a:solidFill>
                <a:srgbClr val="717073"/>
              </a:solidFill>
              <a:latin typeface="Tahoma" panose="020B0604030504040204" pitchFamily="34" charset="0"/>
              <a:ea typeface="Tahoma" panose="020B0604030504040204" pitchFamily="34" charset="0"/>
              <a:cs typeface="Tahoma" panose="020B0604030504040204" pitchFamily="34" charset="0"/>
            </a:endParaRPr>
          </a:p>
          <a:p>
            <a:pPr marL="342900" indent="-342900">
              <a:buClr>
                <a:srgbClr val="1A2D63"/>
              </a:buClr>
              <a:buFont typeface="Arial" panose="020B0604020202020204" pitchFamily="34" charset="0"/>
              <a:buChar char="•"/>
            </a:pPr>
            <a:r>
              <a:rPr lang="en-US" sz="2000" dirty="0">
                <a:solidFill>
                  <a:srgbClr val="717073"/>
                </a:solidFill>
                <a:latin typeface="Tahoma" panose="020B0604030504040204" pitchFamily="34" charset="0"/>
                <a:ea typeface="Tahoma" panose="020B0604030504040204" pitchFamily="34" charset="0"/>
                <a:cs typeface="Tahoma" panose="020B0604030504040204" pitchFamily="34" charset="0"/>
              </a:rPr>
              <a:t>Data should be evaluated on a regular basis (or at least every four years)</a:t>
            </a:r>
          </a:p>
          <a:p>
            <a:pPr marL="342900" indent="-342900">
              <a:buClr>
                <a:srgbClr val="1A2D63"/>
              </a:buClr>
              <a:buFont typeface="Arial" panose="020B0604020202020204" pitchFamily="34" charset="0"/>
              <a:buChar char="•"/>
            </a:pPr>
            <a:endParaRPr lang="en-US" sz="2000" dirty="0">
              <a:solidFill>
                <a:srgbClr val="717073"/>
              </a:solidFill>
              <a:latin typeface="Tahoma" panose="020B0604030504040204" pitchFamily="34" charset="0"/>
              <a:ea typeface="Tahoma" panose="020B0604030504040204" pitchFamily="34" charset="0"/>
              <a:cs typeface="Tahoma" panose="020B0604030504040204" pitchFamily="34" charset="0"/>
            </a:endParaRPr>
          </a:p>
          <a:p>
            <a:pPr marL="342900" indent="-342900">
              <a:buClr>
                <a:srgbClr val="1A2D63"/>
              </a:buClr>
              <a:buFont typeface="Arial" panose="020B0604020202020204" pitchFamily="34" charset="0"/>
              <a:buChar char="•"/>
            </a:pPr>
            <a:r>
              <a:rPr lang="en-US" sz="2000" dirty="0">
                <a:solidFill>
                  <a:srgbClr val="717073"/>
                </a:solidFill>
                <a:latin typeface="Tahoma" panose="020B0604030504040204" pitchFamily="34" charset="0"/>
                <a:ea typeface="Tahoma" panose="020B0604030504040204" pitchFamily="34" charset="0"/>
                <a:cs typeface="Tahoma" panose="020B0604030504040204" pitchFamily="34" charset="0"/>
              </a:rPr>
              <a:t>Goal is to move toward decreasing the percentage point gap allowed.</a:t>
            </a:r>
          </a:p>
          <a:p>
            <a:pPr marL="342900" indent="-342900">
              <a:buClr>
                <a:srgbClr val="1A2D63"/>
              </a:buClr>
              <a:buFont typeface="Arial" panose="020B0604020202020204" pitchFamily="34" charset="0"/>
              <a:buChar char="•"/>
            </a:pPr>
            <a:endParaRPr lang="en-US" sz="2000" dirty="0">
              <a:solidFill>
                <a:srgbClr val="717073"/>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picture containing icon&#10;&#10;Description automatically generated">
            <a:extLst>
              <a:ext uri="{FF2B5EF4-FFF2-40B4-BE49-F238E27FC236}">
                <a16:creationId xmlns:a16="http://schemas.microsoft.com/office/drawing/2014/main" id="{E8E17779-7BC5-5D7E-62B4-F5198217D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343" y="6599468"/>
            <a:ext cx="1436914" cy="1005840"/>
          </a:xfrm>
          <a:prstGeom prst="rect">
            <a:avLst/>
          </a:prstGeom>
        </p:spPr>
      </p:pic>
    </p:spTree>
    <p:extLst>
      <p:ext uri="{BB962C8B-B14F-4D97-AF65-F5344CB8AC3E}">
        <p14:creationId xmlns:p14="http://schemas.microsoft.com/office/powerpoint/2010/main" val="2976743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0D192604-870D-C9E3-A935-7CD2BD8FC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343" y="6599468"/>
            <a:ext cx="1436914" cy="1005840"/>
          </a:xfrm>
          <a:prstGeom prst="rect">
            <a:avLst/>
          </a:prstGeom>
        </p:spPr>
      </p:pic>
      <p:sp>
        <p:nvSpPr>
          <p:cNvPr id="2" name="Title 1"/>
          <p:cNvSpPr>
            <a:spLocks noGrp="1"/>
          </p:cNvSpPr>
          <p:nvPr>
            <p:ph type="ctrTitle"/>
          </p:nvPr>
        </p:nvSpPr>
        <p:spPr>
          <a:xfrm>
            <a:off x="1727200" y="122184"/>
            <a:ext cx="10363200" cy="1330853"/>
          </a:xfrm>
        </p:spPr>
        <p:txBody>
          <a:bodyPr anchor="ctr">
            <a:noAutofit/>
          </a:bodyPr>
          <a:lstStyle/>
          <a:p>
            <a:r>
              <a:rPr lang="en-US" sz="2800" b="1" dirty="0">
                <a:solidFill>
                  <a:srgbClr val="1A2D63"/>
                </a:solidFill>
                <a:latin typeface="Tahoma" panose="020B0604030504040204" pitchFamily="34" charset="0"/>
                <a:ea typeface="Tahoma" panose="020B0604030504040204" pitchFamily="34" charset="0"/>
                <a:cs typeface="Tahoma" panose="020B0604030504040204" pitchFamily="34" charset="0"/>
              </a:rPr>
              <a:t>Estimated</a:t>
            </a:r>
            <a:r>
              <a:rPr lang="en-US" sz="3000" b="1" dirty="0">
                <a:solidFill>
                  <a:srgbClr val="1A2D63"/>
                </a:solidFill>
                <a:latin typeface="Tahoma" panose="020B0604030504040204" pitchFamily="34" charset="0"/>
                <a:ea typeface="Tahoma" panose="020B0604030504040204" pitchFamily="34" charset="0"/>
                <a:cs typeface="Tahoma" panose="020B0604030504040204" pitchFamily="34" charset="0"/>
              </a:rPr>
              <a:t> Impact of a Racial Equity Standard</a:t>
            </a:r>
            <a:br>
              <a:rPr lang="en-US" sz="3000" b="1" dirty="0">
                <a:latin typeface="Tahoma" panose="020B0604030504040204" pitchFamily="34" charset="0"/>
                <a:ea typeface="Tahoma" panose="020B0604030504040204" pitchFamily="34" charset="0"/>
                <a:cs typeface="Tahoma" panose="020B0604030504040204" pitchFamily="34" charset="0"/>
              </a:rPr>
            </a:br>
            <a:r>
              <a:rPr lang="en-US" sz="3000" b="1" dirty="0">
                <a:solidFill>
                  <a:srgbClr val="1A2D63"/>
                </a:solidFill>
                <a:latin typeface="Tahoma" panose="020B0604030504040204" pitchFamily="34" charset="0"/>
                <a:ea typeface="Tahoma" panose="020B0604030504040204" pitchFamily="34" charset="0"/>
                <a:cs typeface="Tahoma" panose="020B0604030504040204" pitchFamily="34" charset="0"/>
              </a:rPr>
              <a:t>by DI Subdivision</a:t>
            </a:r>
            <a:br>
              <a:rPr lang="en-US" sz="3000" b="1" dirty="0">
                <a:solidFill>
                  <a:srgbClr val="1A2D63"/>
                </a:solidFill>
                <a:latin typeface="Tahoma" panose="020B0604030504040204" pitchFamily="34" charset="0"/>
                <a:ea typeface="Tahoma" panose="020B0604030504040204" pitchFamily="34" charset="0"/>
                <a:cs typeface="Tahoma" panose="020B0604030504040204" pitchFamily="34" charset="0"/>
              </a:rPr>
            </a:br>
            <a:r>
              <a:rPr lang="en-US" sz="3000" b="1" dirty="0">
                <a:solidFill>
                  <a:srgbClr val="962834"/>
                </a:solidFill>
                <a:latin typeface="Tahoma" panose="020B0604030504040204" pitchFamily="34" charset="0"/>
                <a:ea typeface="Tahoma" panose="020B0604030504040204" pitchFamily="34" charset="0"/>
                <a:cs typeface="Tahoma" panose="020B0604030504040204" pitchFamily="34" charset="0"/>
              </a:rPr>
              <a:t>(2019 data)</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645455807"/>
              </p:ext>
            </p:extLst>
          </p:nvPr>
        </p:nvGraphicFramePr>
        <p:xfrm>
          <a:off x="741070" y="1867355"/>
          <a:ext cx="9970158" cy="4336252"/>
        </p:xfrm>
        <a:graphic>
          <a:graphicData uri="http://schemas.openxmlformats.org/drawingml/2006/table">
            <a:tbl>
              <a:tblPr firstRow="1" bandRow="1">
                <a:tableStyleId>{5C22544A-7EE6-4342-B048-85BDC9FD1C3A}</a:tableStyleId>
              </a:tblPr>
              <a:tblGrid>
                <a:gridCol w="2754733">
                  <a:extLst>
                    <a:ext uri="{9D8B030D-6E8A-4147-A177-3AD203B41FA5}">
                      <a16:colId xmlns:a16="http://schemas.microsoft.com/office/drawing/2014/main" val="20000"/>
                    </a:ext>
                  </a:extLst>
                </a:gridCol>
                <a:gridCol w="3800942">
                  <a:extLst>
                    <a:ext uri="{9D8B030D-6E8A-4147-A177-3AD203B41FA5}">
                      <a16:colId xmlns:a16="http://schemas.microsoft.com/office/drawing/2014/main" val="1421162924"/>
                    </a:ext>
                  </a:extLst>
                </a:gridCol>
                <a:gridCol w="3414483">
                  <a:extLst>
                    <a:ext uri="{9D8B030D-6E8A-4147-A177-3AD203B41FA5}">
                      <a16:colId xmlns:a16="http://schemas.microsoft.com/office/drawing/2014/main" val="782620975"/>
                    </a:ext>
                  </a:extLst>
                </a:gridCol>
              </a:tblGrid>
              <a:tr h="818434">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DI Subdivision Breakdown</a:t>
                      </a:r>
                    </a:p>
                  </a:txBody>
                  <a:tcPr marL="103632" marR="103632" marT="51816" marB="51816" anchor="ctr">
                    <a:solidFill>
                      <a:srgbClr val="575858"/>
                    </a:solidFill>
                  </a:tcPr>
                </a:tc>
                <a:tc>
                  <a:txBody>
                    <a:bodyPr/>
                    <a:lstStyle/>
                    <a:p>
                      <a:pPr algn="ctr"/>
                      <a:r>
                        <a:rPr lang="en-US" dirty="0"/>
                        <a:t>Academic Unit Qualifiers</a:t>
                      </a:r>
                    </a:p>
                  </a:txBody>
                  <a:tcPr/>
                </a:tc>
                <a:tc>
                  <a:txBody>
                    <a:bodyPr/>
                    <a:lstStyle/>
                    <a:p>
                      <a:pPr algn="ctr"/>
                      <a:r>
                        <a:rPr lang="en-US" dirty="0"/>
                        <a:t>Estimated Academic Qualifiers using new Standard (25 percentage point gap)</a:t>
                      </a:r>
                    </a:p>
                  </a:txBody>
                  <a:tcPr/>
                </a:tc>
                <a:extLst>
                  <a:ext uri="{0D108BD9-81ED-4DB2-BD59-A6C34878D82A}">
                    <a16:rowId xmlns:a16="http://schemas.microsoft.com/office/drawing/2014/main" val="10000"/>
                  </a:ext>
                </a:extLst>
              </a:tr>
              <a:tr h="576134">
                <a:tc>
                  <a:txBody>
                    <a:bodyPr/>
                    <a:lstStyle/>
                    <a:p>
                      <a:pPr algn="ct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chemeClr val="tx1"/>
                    </a:solidFill>
                  </a:tcPr>
                </a:tc>
                <a:tc>
                  <a:txBody>
                    <a:bodyPr/>
                    <a:lstStyle/>
                    <a:p>
                      <a:pPr algn="ct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 of institutions</a:t>
                      </a:r>
                    </a:p>
                  </a:txBody>
                  <a:tcPr marL="103632" marR="103632" marT="51816" marB="51816" anchor="ctr">
                    <a:solidFill>
                      <a:schemeClr val="tx1"/>
                    </a:solidFill>
                  </a:tcPr>
                </a:tc>
                <a:tc>
                  <a:txBody>
                    <a:bodyPr/>
                    <a:lstStyle/>
                    <a:p>
                      <a:pPr algn="ct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 of institutions</a:t>
                      </a:r>
                    </a:p>
                  </a:txBody>
                  <a:tcPr marL="103632" marR="103632" marT="51816" marB="51816" anchor="ctr">
                    <a:solidFill>
                      <a:schemeClr val="tx1"/>
                    </a:solidFill>
                  </a:tcPr>
                </a:tc>
                <a:extLst>
                  <a:ext uri="{0D108BD9-81ED-4DB2-BD59-A6C34878D82A}">
                    <a16:rowId xmlns:a16="http://schemas.microsoft.com/office/drawing/2014/main" val="10001"/>
                  </a:ext>
                </a:extLst>
              </a:tr>
              <a:tr h="429727">
                <a:tc>
                  <a:txBody>
                    <a:bodyPr/>
                    <a:lstStyle/>
                    <a:p>
                      <a:pPr marL="365760" algn="l"/>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FBS</a:t>
                      </a:r>
                    </a:p>
                  </a:txBody>
                  <a:tcPr marL="103632" marR="103632" marT="51816" marB="51816" anchor="ctr">
                    <a:solidFill>
                      <a:srgbClr val="575858"/>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77%</a:t>
                      </a:r>
                    </a:p>
                  </a:txBody>
                  <a:tcPr marL="103632" marR="103632" marT="51816" marB="51816" anchor="ctr">
                    <a:solidFill>
                      <a:schemeClr val="bg1">
                        <a:lumMod val="8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63%</a:t>
                      </a:r>
                    </a:p>
                  </a:txBody>
                  <a:tcPr marL="103632" marR="103632" marT="51816" marB="51816" anchor="ctr">
                    <a:solidFill>
                      <a:schemeClr val="bg1">
                        <a:lumMod val="85000"/>
                      </a:schemeClr>
                    </a:solidFill>
                  </a:tcPr>
                </a:tc>
                <a:extLst>
                  <a:ext uri="{0D108BD9-81ED-4DB2-BD59-A6C34878D82A}">
                    <a16:rowId xmlns:a16="http://schemas.microsoft.com/office/drawing/2014/main" val="10002"/>
                  </a:ext>
                </a:extLst>
              </a:tr>
              <a:tr h="360757">
                <a:tc>
                  <a:txBody>
                    <a:bodyPr/>
                    <a:lstStyle/>
                    <a:p>
                      <a:pPr marL="731520" algn="l"/>
                      <a:r>
                        <a:rPr lang="en-US" sz="1800" b="0" dirty="0">
                          <a:solidFill>
                            <a:schemeClr val="bg1"/>
                          </a:solidFill>
                          <a:latin typeface="Tahoma" panose="020B0604030504040204" pitchFamily="34" charset="0"/>
                          <a:ea typeface="Tahoma" panose="020B0604030504040204" pitchFamily="34" charset="0"/>
                          <a:cs typeface="Tahoma" panose="020B0604030504040204" pitchFamily="34" charset="0"/>
                        </a:rPr>
                        <a:t>Autonomy</a:t>
                      </a:r>
                    </a:p>
                  </a:txBody>
                  <a:tcPr marL="103632" marR="103632" marT="51816" marB="51816" anchor="ctr">
                    <a:solidFill>
                      <a:srgbClr val="575858"/>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83%</a:t>
                      </a:r>
                    </a:p>
                  </a:txBody>
                  <a:tcPr marL="103632" marR="103632" marT="51816" marB="51816" anchor="ctr">
                    <a:solidFill>
                      <a:schemeClr val="bg1">
                        <a:lumMod val="8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75%</a:t>
                      </a:r>
                    </a:p>
                  </a:txBody>
                  <a:tcPr marL="103632" marR="103632" marT="51816" marB="51816" anchor="ctr">
                    <a:solidFill>
                      <a:schemeClr val="bg1">
                        <a:lumMod val="85000"/>
                      </a:schemeClr>
                    </a:solidFill>
                  </a:tcPr>
                </a:tc>
                <a:extLst>
                  <a:ext uri="{0D108BD9-81ED-4DB2-BD59-A6C34878D82A}">
                    <a16:rowId xmlns:a16="http://schemas.microsoft.com/office/drawing/2014/main" val="2798465735"/>
                  </a:ext>
                </a:extLst>
              </a:tr>
              <a:tr h="576134">
                <a:tc>
                  <a:txBody>
                    <a:bodyPr/>
                    <a:lstStyle/>
                    <a:p>
                      <a:pPr marL="731520" algn="l"/>
                      <a:r>
                        <a:rPr lang="en-US" sz="1800" b="0" dirty="0">
                          <a:solidFill>
                            <a:schemeClr val="bg1"/>
                          </a:solidFill>
                          <a:latin typeface="Tahoma" panose="020B0604030504040204" pitchFamily="34" charset="0"/>
                          <a:ea typeface="Tahoma" panose="020B0604030504040204" pitchFamily="34" charset="0"/>
                          <a:cs typeface="Tahoma" panose="020B0604030504040204" pitchFamily="34" charset="0"/>
                        </a:rPr>
                        <a:t>Non-Autonomy</a:t>
                      </a:r>
                    </a:p>
                  </a:txBody>
                  <a:tcPr marL="103632" marR="103632" marT="51816" marB="51816" anchor="ctr">
                    <a:solidFill>
                      <a:srgbClr val="575858"/>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71%</a:t>
                      </a:r>
                    </a:p>
                  </a:txBody>
                  <a:tcPr marL="103632" marR="103632" marT="51816" marB="51816" anchor="ctr">
                    <a:solidFill>
                      <a:schemeClr val="bg1">
                        <a:lumMod val="8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51%</a:t>
                      </a:r>
                    </a:p>
                  </a:txBody>
                  <a:tcPr marL="103632" marR="103632" marT="51816" marB="51816" anchor="ctr">
                    <a:solidFill>
                      <a:schemeClr val="bg1">
                        <a:lumMod val="85000"/>
                      </a:schemeClr>
                    </a:solidFill>
                  </a:tcPr>
                </a:tc>
                <a:extLst>
                  <a:ext uri="{0D108BD9-81ED-4DB2-BD59-A6C34878D82A}">
                    <a16:rowId xmlns:a16="http://schemas.microsoft.com/office/drawing/2014/main" val="2615854345"/>
                  </a:ext>
                </a:extLst>
              </a:tr>
              <a:tr h="462243">
                <a:tc>
                  <a:txBody>
                    <a:bodyPr/>
                    <a:lstStyle/>
                    <a:p>
                      <a:pPr marL="365760" algn="l"/>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FCS</a:t>
                      </a:r>
                    </a:p>
                  </a:txBody>
                  <a:tcPr marL="103632" marR="103632" marT="51816" marB="51816" anchor="ctr">
                    <a:solidFill>
                      <a:srgbClr val="575858"/>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77%</a:t>
                      </a:r>
                    </a:p>
                  </a:txBody>
                  <a:tcPr marL="103632" marR="103632" marT="51816" marB="51816" anchor="ctr">
                    <a:solidFill>
                      <a:schemeClr val="bg1">
                        <a:lumMod val="7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66%</a:t>
                      </a:r>
                    </a:p>
                  </a:txBody>
                  <a:tcPr marL="103632" marR="103632" marT="51816" marB="51816" anchor="ctr">
                    <a:solidFill>
                      <a:schemeClr val="bg1">
                        <a:lumMod val="75000"/>
                      </a:schemeClr>
                    </a:solidFill>
                  </a:tcPr>
                </a:tc>
                <a:extLst>
                  <a:ext uri="{0D108BD9-81ED-4DB2-BD59-A6C34878D82A}">
                    <a16:rowId xmlns:a16="http://schemas.microsoft.com/office/drawing/2014/main" val="10003"/>
                  </a:ext>
                </a:extLst>
              </a:tr>
              <a:tr h="429727">
                <a:tc>
                  <a:txBody>
                    <a:bodyPr/>
                    <a:lstStyle/>
                    <a:p>
                      <a:pPr marL="365760" algn="l"/>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No</a:t>
                      </a:r>
                      <a:r>
                        <a:rPr lang="en-US" sz="2000" b="0" baseline="0" dirty="0">
                          <a:solidFill>
                            <a:schemeClr val="bg1"/>
                          </a:solidFill>
                          <a:latin typeface="Tahoma" panose="020B0604030504040204" pitchFamily="34" charset="0"/>
                          <a:ea typeface="Tahoma" panose="020B0604030504040204" pitchFamily="34" charset="0"/>
                          <a:cs typeface="Tahoma" panose="020B0604030504040204" pitchFamily="34" charset="0"/>
                        </a:rPr>
                        <a:t> MFB</a:t>
                      </a:r>
                      <a:endPar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nchor="ctr">
                    <a:solidFill>
                      <a:srgbClr val="575858"/>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86%</a:t>
                      </a:r>
                    </a:p>
                  </a:txBody>
                  <a:tcPr marL="103632" marR="103632" marT="51816" marB="51816" anchor="ctr">
                    <a:solidFill>
                      <a:schemeClr val="bg1">
                        <a:lumMod val="8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70%</a:t>
                      </a:r>
                    </a:p>
                  </a:txBody>
                  <a:tcPr marL="103632" marR="103632" marT="51816" marB="51816" anchor="ctr">
                    <a:solidFill>
                      <a:schemeClr val="bg1">
                        <a:lumMod val="85000"/>
                      </a:schemeClr>
                    </a:solidFill>
                  </a:tcPr>
                </a:tc>
                <a:extLst>
                  <a:ext uri="{0D108BD9-81ED-4DB2-BD59-A6C34878D82A}">
                    <a16:rowId xmlns:a16="http://schemas.microsoft.com/office/drawing/2014/main" val="10004"/>
                  </a:ext>
                </a:extLst>
              </a:tr>
              <a:tr h="429727">
                <a:tc>
                  <a:txBody>
                    <a:bodyPr/>
                    <a:lstStyle/>
                    <a:p>
                      <a:pPr marL="365760" algn="l"/>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HBCU</a:t>
                      </a:r>
                    </a:p>
                  </a:txBody>
                  <a:tcPr marL="103632" marR="103632" marT="51816" marB="51816" anchor="ctr">
                    <a:solidFill>
                      <a:srgbClr val="575858"/>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48%</a:t>
                      </a:r>
                    </a:p>
                  </a:txBody>
                  <a:tcPr marL="103632" marR="103632" marT="51816" marB="51816" anchor="ctr">
                    <a:solidFill>
                      <a:schemeClr val="bg1">
                        <a:lumMod val="7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48%</a:t>
                      </a:r>
                    </a:p>
                  </a:txBody>
                  <a:tcPr marL="103632" marR="103632" marT="51816" marB="51816" anchor="ctr">
                    <a:solidFill>
                      <a:schemeClr val="bg1">
                        <a:lumMod val="75000"/>
                      </a:schemeClr>
                    </a:solidFill>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EA561818-5B16-36F9-18C5-97952E783358}"/>
              </a:ext>
            </a:extLst>
          </p:cNvPr>
          <p:cNvSpPr txBox="1"/>
          <p:nvPr/>
        </p:nvSpPr>
        <p:spPr>
          <a:xfrm>
            <a:off x="11296018" y="1924353"/>
            <a:ext cx="1959207" cy="4708981"/>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Example: </a:t>
            </a:r>
          </a:p>
          <a:p>
            <a:r>
              <a:rPr lang="en-US" sz="2000" dirty="0">
                <a:latin typeface="Tahoma" panose="020B0604030504040204" pitchFamily="34" charset="0"/>
                <a:ea typeface="Tahoma" panose="020B0604030504040204" pitchFamily="34" charset="0"/>
                <a:cs typeface="Tahoma" panose="020B0604030504040204" pitchFamily="34" charset="0"/>
              </a:rPr>
              <a:t>In 2019, </a:t>
            </a:r>
            <a:r>
              <a:rPr lang="en-US" sz="2000" b="1" dirty="0">
                <a:solidFill>
                  <a:srgbClr val="962834"/>
                </a:solidFill>
                <a:latin typeface="Tahoma" panose="020B0604030504040204" pitchFamily="34" charset="0"/>
                <a:ea typeface="Tahoma" panose="020B0604030504040204" pitchFamily="34" charset="0"/>
                <a:cs typeface="Tahoma" panose="020B0604030504040204" pitchFamily="34" charset="0"/>
              </a:rPr>
              <a:t>77%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of</a:t>
            </a:r>
            <a:r>
              <a:rPr lang="en-US" sz="2000" dirty="0">
                <a:solidFill>
                  <a:srgbClr val="962834"/>
                </a:solidFill>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FBS  institutions qualified for the Academic Unit. If the Racial Equity Standard had been applied, </a:t>
            </a:r>
            <a:r>
              <a:rPr lang="en-US" sz="2000" b="1" dirty="0">
                <a:solidFill>
                  <a:srgbClr val="962834"/>
                </a:solidFill>
                <a:latin typeface="Tahoma" panose="020B0604030504040204" pitchFamily="34" charset="0"/>
                <a:ea typeface="Tahoma" panose="020B0604030504040204" pitchFamily="34" charset="0"/>
                <a:cs typeface="Tahoma" panose="020B0604030504040204" pitchFamily="34" charset="0"/>
              </a:rPr>
              <a:t>63%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of</a:t>
            </a:r>
            <a:r>
              <a:rPr lang="en-US" sz="2000" dirty="0">
                <a:solidFill>
                  <a:srgbClr val="962834"/>
                </a:solidFill>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FBS institutions would have qualified for the Academic Unit. </a:t>
            </a:r>
          </a:p>
        </p:txBody>
      </p:sp>
      <p:cxnSp>
        <p:nvCxnSpPr>
          <p:cNvPr id="5" name="Straight Arrow Connector 4">
            <a:extLst>
              <a:ext uri="{FF2B5EF4-FFF2-40B4-BE49-F238E27FC236}">
                <a16:creationId xmlns:a16="http://schemas.microsoft.com/office/drawing/2014/main" id="{4B058D71-8EF2-D7C2-FC8F-E61285B40A9E}"/>
              </a:ext>
            </a:extLst>
          </p:cNvPr>
          <p:cNvCxnSpPr/>
          <p:nvPr/>
        </p:nvCxnSpPr>
        <p:spPr>
          <a:xfrm>
            <a:off x="10740105" y="3677194"/>
            <a:ext cx="584790" cy="0"/>
          </a:xfrm>
          <a:prstGeom prst="straightConnector1">
            <a:avLst/>
          </a:prstGeom>
          <a:ln w="63500">
            <a:solidFill>
              <a:srgbClr val="962834"/>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1794257-E413-6B0F-E2AE-4D89867BED10}"/>
              </a:ext>
            </a:extLst>
          </p:cNvPr>
          <p:cNvSpPr/>
          <p:nvPr/>
        </p:nvSpPr>
        <p:spPr>
          <a:xfrm>
            <a:off x="741070" y="3468189"/>
            <a:ext cx="9970158" cy="418011"/>
          </a:xfrm>
          <a:prstGeom prst="rect">
            <a:avLst/>
          </a:prstGeom>
          <a:noFill/>
          <a:ln w="63500">
            <a:solidFill>
              <a:srgbClr val="962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70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24DA4E-251F-4C99-8594-5C279E1F6B39}"/>
              </a:ext>
            </a:extLst>
          </p:cNvPr>
          <p:cNvSpPr txBox="1"/>
          <p:nvPr/>
        </p:nvSpPr>
        <p:spPr>
          <a:xfrm>
            <a:off x="299518" y="639107"/>
            <a:ext cx="13239112" cy="892552"/>
          </a:xfrm>
          <a:prstGeom prst="rect">
            <a:avLst/>
          </a:prstGeom>
          <a:noFill/>
        </p:spPr>
        <p:txBody>
          <a:bodyPr wrap="square" rtlCol="0">
            <a:spAutoFit/>
          </a:bodyPr>
          <a:lstStyle/>
          <a:p>
            <a:pPr algn="ctr"/>
            <a:r>
              <a:rPr lang="en-US" sz="2600" b="1" dirty="0">
                <a:solidFill>
                  <a:srgbClr val="00467F"/>
                </a:solidFill>
                <a:latin typeface="Tahoma" panose="020B0604030504040204" pitchFamily="34" charset="0"/>
                <a:ea typeface="Tahoma" panose="020B0604030504040204" pitchFamily="34" charset="0"/>
                <a:cs typeface="Tahoma" panose="020B0604030504040204" pitchFamily="34" charset="0"/>
              </a:rPr>
              <a:t>A NEW Knight Commission Recommendation</a:t>
            </a:r>
          </a:p>
          <a:p>
            <a:pPr algn="ctr"/>
            <a:r>
              <a:rPr lang="en-US" sz="2600" b="1" dirty="0">
                <a:solidFill>
                  <a:srgbClr val="00467F"/>
                </a:solidFill>
                <a:latin typeface="Tahoma" panose="020B0604030504040204" pitchFamily="34" charset="0"/>
                <a:ea typeface="Tahoma" panose="020B0604030504040204" pitchFamily="34" charset="0"/>
                <a:cs typeface="Tahoma" panose="020B0604030504040204" pitchFamily="34" charset="0"/>
              </a:rPr>
              <a:t>To Improve NCAA Revenue Distribution to Address Racial Equity</a:t>
            </a:r>
          </a:p>
        </p:txBody>
      </p:sp>
      <p:sp>
        <p:nvSpPr>
          <p:cNvPr id="3" name="TextBox 2">
            <a:extLst>
              <a:ext uri="{FF2B5EF4-FFF2-40B4-BE49-F238E27FC236}">
                <a16:creationId xmlns:a16="http://schemas.microsoft.com/office/drawing/2014/main" id="{AC896437-482C-DAC8-D127-097C579CE0C4}"/>
              </a:ext>
            </a:extLst>
          </p:cNvPr>
          <p:cNvSpPr txBox="1"/>
          <p:nvPr/>
        </p:nvSpPr>
        <p:spPr>
          <a:xfrm>
            <a:off x="1011525" y="2252357"/>
            <a:ext cx="3400291" cy="461665"/>
          </a:xfrm>
          <a:prstGeom prst="rect">
            <a:avLst/>
          </a:prstGeom>
          <a:noFill/>
        </p:spPr>
        <p:txBody>
          <a:bodyPr wrap="none" rtlCol="0">
            <a:spAutoFit/>
          </a:bodyPr>
          <a:lstStyle/>
          <a:p>
            <a:pPr algn="ct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First Standard (new)</a:t>
            </a:r>
          </a:p>
        </p:txBody>
      </p:sp>
      <p:sp>
        <p:nvSpPr>
          <p:cNvPr id="12" name="TextBox 11">
            <a:extLst>
              <a:ext uri="{FF2B5EF4-FFF2-40B4-BE49-F238E27FC236}">
                <a16:creationId xmlns:a16="http://schemas.microsoft.com/office/drawing/2014/main" id="{794FB4B7-BBDA-98F1-6323-0F81246DBEFC}"/>
              </a:ext>
            </a:extLst>
          </p:cNvPr>
          <p:cNvSpPr txBox="1"/>
          <p:nvPr/>
        </p:nvSpPr>
        <p:spPr>
          <a:xfrm>
            <a:off x="2864535" y="3977568"/>
            <a:ext cx="2250466" cy="1424365"/>
          </a:xfrm>
          <a:prstGeom prst="rect">
            <a:avLst/>
          </a:prstGeom>
          <a:solidFill>
            <a:srgbClr val="C00000"/>
          </a:solidFill>
          <a:ln w="50800">
            <a:solidFill>
              <a:srgbClr val="C00000"/>
            </a:solidFill>
          </a:ln>
        </p:spPr>
        <p:txBody>
          <a:bodyPr wrap="square" lIns="362692" tIns="217615" rIns="362692" bIns="217615" rtlCol="0">
            <a:spAutoFit/>
          </a:body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Academic Progress Rate</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(APR)</a:t>
            </a:r>
          </a:p>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985</a:t>
            </a:r>
          </a:p>
        </p:txBody>
      </p:sp>
      <p:sp>
        <p:nvSpPr>
          <p:cNvPr id="14" name="TextBox 13">
            <a:extLst>
              <a:ext uri="{FF2B5EF4-FFF2-40B4-BE49-F238E27FC236}">
                <a16:creationId xmlns:a16="http://schemas.microsoft.com/office/drawing/2014/main" id="{DEA38751-0909-1A32-6281-56B2ADE37135}"/>
              </a:ext>
            </a:extLst>
          </p:cNvPr>
          <p:cNvSpPr txBox="1"/>
          <p:nvPr/>
        </p:nvSpPr>
        <p:spPr>
          <a:xfrm>
            <a:off x="5852059" y="3959665"/>
            <a:ext cx="2140698" cy="1424365"/>
          </a:xfrm>
          <a:prstGeom prst="rect">
            <a:avLst/>
          </a:prstGeom>
          <a:solidFill>
            <a:srgbClr val="1A2D63"/>
          </a:solidFill>
          <a:ln w="50800">
            <a:solidFill>
              <a:srgbClr val="1A2D63"/>
            </a:solidFill>
          </a:ln>
        </p:spPr>
        <p:txBody>
          <a:bodyPr wrap="square" lIns="362692" tIns="217615" rIns="362692" bIns="217615" rtlCol="0">
            <a:spAutoFit/>
          </a:body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Graduation Success Rate</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(GSR)</a:t>
            </a:r>
          </a:p>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90%</a:t>
            </a:r>
          </a:p>
        </p:txBody>
      </p:sp>
      <p:sp>
        <p:nvSpPr>
          <p:cNvPr id="15" name="TextBox 14">
            <a:extLst>
              <a:ext uri="{FF2B5EF4-FFF2-40B4-BE49-F238E27FC236}">
                <a16:creationId xmlns:a16="http://schemas.microsoft.com/office/drawing/2014/main" id="{03A3D309-9AF0-2FAD-546C-C09FBB73CDB8}"/>
              </a:ext>
            </a:extLst>
          </p:cNvPr>
          <p:cNvSpPr txBox="1"/>
          <p:nvPr/>
        </p:nvSpPr>
        <p:spPr>
          <a:xfrm>
            <a:off x="8793919" y="3969475"/>
            <a:ext cx="4106976" cy="1424365"/>
          </a:xfrm>
          <a:prstGeom prst="rect">
            <a:avLst/>
          </a:prstGeom>
          <a:solidFill>
            <a:schemeClr val="accent4">
              <a:lumMod val="50000"/>
            </a:schemeClr>
          </a:solidFill>
          <a:ln w="50800">
            <a:solidFill>
              <a:schemeClr val="accent4">
                <a:lumMod val="50000"/>
              </a:schemeClr>
            </a:solidFill>
          </a:ln>
        </p:spPr>
        <p:txBody>
          <a:bodyPr wrap="square" lIns="362692" tIns="217615" rIns="362692" bIns="217615" rtlCol="0">
            <a:spAutoFit/>
          </a:body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Federal Graduation Rate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(Student-Athlete vs. Student Body)</a:t>
            </a:r>
          </a:p>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13 percentage points higher</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for Student-Athlete vs. Student Body</a:t>
            </a:r>
          </a:p>
        </p:txBody>
      </p:sp>
      <p:sp>
        <p:nvSpPr>
          <p:cNvPr id="16" name="TextBox 15">
            <a:extLst>
              <a:ext uri="{FF2B5EF4-FFF2-40B4-BE49-F238E27FC236}">
                <a16:creationId xmlns:a16="http://schemas.microsoft.com/office/drawing/2014/main" id="{93B60B7F-961F-DC6E-6334-5FB15AC3E1C5}"/>
              </a:ext>
            </a:extLst>
          </p:cNvPr>
          <p:cNvSpPr txBox="1"/>
          <p:nvPr/>
        </p:nvSpPr>
        <p:spPr>
          <a:xfrm>
            <a:off x="8128172" y="4469249"/>
            <a:ext cx="489236" cy="336567"/>
          </a:xfrm>
          <a:prstGeom prst="rect">
            <a:avLst/>
          </a:prstGeom>
          <a:noFill/>
        </p:spPr>
        <p:txBody>
          <a:bodyPr wrap="none" rtlCol="0">
            <a:spAutoFit/>
          </a:bodyPr>
          <a:lstStyle/>
          <a:p>
            <a:pPr algn="ctr"/>
            <a:r>
              <a:rPr lang="en-US" sz="1587" b="1" u="sng" dirty="0">
                <a:latin typeface="Tahoma" panose="020B0604030504040204" pitchFamily="34" charset="0"/>
                <a:ea typeface="Tahoma" panose="020B0604030504040204" pitchFamily="34" charset="0"/>
                <a:cs typeface="Tahoma" panose="020B0604030504040204" pitchFamily="34" charset="0"/>
              </a:rPr>
              <a:t>OR</a:t>
            </a:r>
          </a:p>
        </p:txBody>
      </p:sp>
      <p:sp>
        <p:nvSpPr>
          <p:cNvPr id="18" name="TextBox 17">
            <a:extLst>
              <a:ext uri="{FF2B5EF4-FFF2-40B4-BE49-F238E27FC236}">
                <a16:creationId xmlns:a16="http://schemas.microsoft.com/office/drawing/2014/main" id="{B9F1B71E-0EF0-6B46-4F60-8F079D2E8F35}"/>
              </a:ext>
            </a:extLst>
          </p:cNvPr>
          <p:cNvSpPr txBox="1"/>
          <p:nvPr/>
        </p:nvSpPr>
        <p:spPr>
          <a:xfrm>
            <a:off x="5218364" y="4469250"/>
            <a:ext cx="489236" cy="336567"/>
          </a:xfrm>
          <a:prstGeom prst="rect">
            <a:avLst/>
          </a:prstGeom>
          <a:noFill/>
        </p:spPr>
        <p:txBody>
          <a:bodyPr wrap="none" rtlCol="0">
            <a:spAutoFit/>
          </a:bodyPr>
          <a:lstStyle/>
          <a:p>
            <a:pPr algn="ctr"/>
            <a:r>
              <a:rPr lang="en-US" sz="1587" b="1" u="sng" dirty="0">
                <a:latin typeface="Tahoma" panose="020B0604030504040204" pitchFamily="34" charset="0"/>
                <a:ea typeface="Tahoma" panose="020B0604030504040204" pitchFamily="34" charset="0"/>
                <a:cs typeface="Tahoma" panose="020B0604030504040204" pitchFamily="34" charset="0"/>
              </a:rPr>
              <a:t>OR</a:t>
            </a:r>
          </a:p>
        </p:txBody>
      </p:sp>
      <p:sp>
        <p:nvSpPr>
          <p:cNvPr id="19" name="TextBox 18">
            <a:extLst>
              <a:ext uri="{FF2B5EF4-FFF2-40B4-BE49-F238E27FC236}">
                <a16:creationId xmlns:a16="http://schemas.microsoft.com/office/drawing/2014/main" id="{492C25FA-5ADF-0096-F0BD-A1286E778BBE}"/>
              </a:ext>
            </a:extLst>
          </p:cNvPr>
          <p:cNvSpPr txBox="1"/>
          <p:nvPr/>
        </p:nvSpPr>
        <p:spPr>
          <a:xfrm>
            <a:off x="4530267" y="1992486"/>
            <a:ext cx="4757066" cy="1455143"/>
          </a:xfrm>
          <a:prstGeom prst="rect">
            <a:avLst/>
          </a:prstGeom>
          <a:solidFill>
            <a:schemeClr val="tx2">
              <a:lumMod val="50000"/>
            </a:schemeClr>
          </a:solidFill>
          <a:ln w="50800">
            <a:solidFill>
              <a:schemeClr val="tx2">
                <a:lumMod val="50000"/>
              </a:schemeClr>
            </a:solidFill>
          </a:ln>
        </p:spPr>
        <p:txBody>
          <a:bodyPr wrap="square" lIns="362692" tIns="217615" rIns="362692" bIns="217615" rtlCol="0">
            <a:spAutoFit/>
          </a:bodyPr>
          <a:lstStyle/>
          <a:p>
            <a:pPr algn="ctr"/>
            <a:r>
              <a:rPr 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Racial Equity Standard: </a:t>
            </a:r>
          </a:p>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Gap between Black and White College Athletes is no more than 25 percentage points  </a:t>
            </a:r>
          </a:p>
        </p:txBody>
      </p:sp>
      <p:sp>
        <p:nvSpPr>
          <p:cNvPr id="24" name="TextBox 23">
            <a:extLst>
              <a:ext uri="{FF2B5EF4-FFF2-40B4-BE49-F238E27FC236}">
                <a16:creationId xmlns:a16="http://schemas.microsoft.com/office/drawing/2014/main" id="{4578F47D-8B84-9EC9-5E8D-2DAD504A1BB1}"/>
              </a:ext>
            </a:extLst>
          </p:cNvPr>
          <p:cNvSpPr txBox="1"/>
          <p:nvPr/>
        </p:nvSpPr>
        <p:spPr>
          <a:xfrm>
            <a:off x="5618730" y="3436854"/>
            <a:ext cx="2611613" cy="369332"/>
          </a:xfrm>
          <a:prstGeom prst="rect">
            <a:avLst/>
          </a:prstGeom>
          <a:noFill/>
        </p:spPr>
        <p:txBody>
          <a:bodyPr wrap="none" rtlCol="0">
            <a:spAutoFit/>
          </a:bodyPr>
          <a:lstStyle/>
          <a:p>
            <a:pPr algn="ctr"/>
            <a:r>
              <a:rPr lang="en-US" sz="1800" b="1" dirty="0">
                <a:solidFill>
                  <a:srgbClr val="1A2D63"/>
                </a:solidFill>
                <a:latin typeface="Tahoma" panose="020B0604030504040204" pitchFamily="34" charset="0"/>
                <a:ea typeface="Tahoma" panose="020B0604030504040204" pitchFamily="34" charset="0"/>
                <a:cs typeface="Tahoma" panose="020B0604030504040204" pitchFamily="34" charset="0"/>
              </a:rPr>
              <a:t>+ Existing Standards</a:t>
            </a:r>
          </a:p>
        </p:txBody>
      </p:sp>
      <p:sp>
        <p:nvSpPr>
          <p:cNvPr id="25" name="TextBox 24">
            <a:extLst>
              <a:ext uri="{FF2B5EF4-FFF2-40B4-BE49-F238E27FC236}">
                <a16:creationId xmlns:a16="http://schemas.microsoft.com/office/drawing/2014/main" id="{73DB2EC8-7302-AF38-80BD-39E946F30CCA}"/>
              </a:ext>
            </a:extLst>
          </p:cNvPr>
          <p:cNvSpPr txBox="1"/>
          <p:nvPr/>
        </p:nvSpPr>
        <p:spPr>
          <a:xfrm>
            <a:off x="6380432" y="5671647"/>
            <a:ext cx="1083951" cy="369332"/>
          </a:xfrm>
          <a:prstGeom prst="rect">
            <a:avLst/>
          </a:prstGeom>
          <a:noFill/>
        </p:spPr>
        <p:txBody>
          <a:bodyPr wrap="none" rtlCol="0">
            <a:spAutoFit/>
          </a:bodyPr>
          <a:lstStyle/>
          <a:p>
            <a:pPr algn="ctr"/>
            <a:r>
              <a:rPr lang="en-US" sz="1800" b="1" dirty="0">
                <a:solidFill>
                  <a:srgbClr val="1A2D63"/>
                </a:solidFill>
                <a:latin typeface="Tahoma" panose="020B0604030504040204" pitchFamily="34" charset="0"/>
                <a:ea typeface="Tahoma" panose="020B0604030504040204" pitchFamily="34" charset="0"/>
                <a:cs typeface="Tahoma" panose="020B0604030504040204" pitchFamily="34" charset="0"/>
              </a:rPr>
              <a:t>RESULT</a:t>
            </a:r>
          </a:p>
        </p:txBody>
      </p:sp>
      <p:sp>
        <p:nvSpPr>
          <p:cNvPr id="26" name="TextBox 25">
            <a:extLst>
              <a:ext uri="{FF2B5EF4-FFF2-40B4-BE49-F238E27FC236}">
                <a16:creationId xmlns:a16="http://schemas.microsoft.com/office/drawing/2014/main" id="{80066F98-EE72-D4FE-6B9A-18D535464C71}"/>
              </a:ext>
            </a:extLst>
          </p:cNvPr>
          <p:cNvSpPr txBox="1"/>
          <p:nvPr/>
        </p:nvSpPr>
        <p:spPr>
          <a:xfrm>
            <a:off x="4799519" y="6040979"/>
            <a:ext cx="4218562" cy="931923"/>
          </a:xfrm>
          <a:prstGeom prst="rect">
            <a:avLst/>
          </a:prstGeom>
          <a:solidFill>
            <a:srgbClr val="000000"/>
          </a:solidFill>
          <a:ln w="50800">
            <a:solidFill>
              <a:schemeClr val="tx2">
                <a:lumMod val="50000"/>
              </a:schemeClr>
            </a:solidFill>
          </a:ln>
        </p:spPr>
        <p:txBody>
          <a:bodyPr wrap="square" lIns="362692" tIns="217615" rIns="362692" bIns="217615" rtlCol="0">
            <a:spAutoFit/>
          </a:body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INSTITUTION RECEIVES THE ACADEMIC UNIT</a:t>
            </a:r>
          </a:p>
        </p:txBody>
      </p:sp>
    </p:spTree>
    <p:extLst>
      <p:ext uri="{BB962C8B-B14F-4D97-AF65-F5344CB8AC3E}">
        <p14:creationId xmlns:p14="http://schemas.microsoft.com/office/powerpoint/2010/main" val="338189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ABA23-F28B-42ED-B3DD-B17557F527BA}"/>
              </a:ext>
            </a:extLst>
          </p:cNvPr>
          <p:cNvSpPr>
            <a:spLocks noGrp="1"/>
          </p:cNvSpPr>
          <p:nvPr>
            <p:ph idx="1"/>
          </p:nvPr>
        </p:nvSpPr>
        <p:spPr>
          <a:xfrm>
            <a:off x="1209039" y="1991141"/>
            <a:ext cx="11548315" cy="2485001"/>
          </a:xfrm>
        </p:spPr>
        <p:txBody>
          <a:bodyPr/>
          <a:lstStyle/>
          <a:p>
            <a:pPr marL="0" marR="0" indent="0">
              <a:spcBef>
                <a:spcPts val="0"/>
              </a:spcBef>
              <a:spcAft>
                <a:spcPts val="0"/>
              </a:spcAft>
              <a:buNone/>
            </a:pPr>
            <a:r>
              <a:rPr lang="en-US" sz="3600" b="1" u="sng" dirty="0">
                <a:effectLst/>
                <a:latin typeface="Times New Roman" panose="02020603050405020304" pitchFamily="18" charset="0"/>
                <a:ea typeface="Times New Roman" panose="02020603050405020304" pitchFamily="18" charset="0"/>
              </a:rPr>
              <a:t>Purpose statement</a:t>
            </a:r>
            <a:r>
              <a:rPr lang="en-US" sz="3600" b="1" dirty="0">
                <a:effectLst/>
                <a:latin typeface="Times New Roman" panose="02020603050405020304" pitchFamily="18" charset="0"/>
                <a:ea typeface="Times New Roman" panose="02020603050405020304" pitchFamily="18" charset="0"/>
              </a:rPr>
              <a:t>:</a:t>
            </a:r>
          </a:p>
          <a:p>
            <a:pPr marL="0" marR="0" indent="0">
              <a:spcBef>
                <a:spcPts val="0"/>
              </a:spcBef>
              <a:spcAft>
                <a:spcPts val="0"/>
              </a:spcAft>
              <a:buNone/>
            </a:pPr>
            <a:endParaRPr lang="en-US" sz="3600"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3600" i="1" dirty="0">
                <a:effectLst/>
                <a:latin typeface="Times New Roman" panose="02020603050405020304" pitchFamily="18" charset="0"/>
                <a:ea typeface="Times New Roman" panose="02020603050405020304" pitchFamily="18" charset="0"/>
              </a:rPr>
              <a:t>“The purpose of the </a:t>
            </a:r>
            <a:r>
              <a:rPr lang="en-US" sz="3600" b="1" i="1" dirty="0">
                <a:effectLst/>
                <a:latin typeface="Times New Roman" panose="02020603050405020304" pitchFamily="18" charset="0"/>
                <a:ea typeface="Times New Roman" panose="02020603050405020304" pitchFamily="18" charset="0"/>
              </a:rPr>
              <a:t>Knight Commission on Intercollegiate Athletics </a:t>
            </a:r>
            <a:r>
              <a:rPr lang="en-US" sz="3600" i="1" dirty="0">
                <a:effectLst/>
                <a:latin typeface="Times New Roman" panose="02020603050405020304" pitchFamily="18" charset="0"/>
                <a:ea typeface="Times New Roman" panose="02020603050405020304" pitchFamily="18" charset="0"/>
              </a:rPr>
              <a:t>is to develop, promote, and lead transformational change that </a:t>
            </a:r>
            <a:r>
              <a:rPr lang="en-US" sz="3600" i="1" u="sng" dirty="0">
                <a:effectLst/>
                <a:latin typeface="Times New Roman" panose="02020603050405020304" pitchFamily="18" charset="0"/>
                <a:ea typeface="Times New Roman" panose="02020603050405020304" pitchFamily="18" charset="0"/>
              </a:rPr>
              <a:t>prioritizes</a:t>
            </a:r>
            <a:r>
              <a:rPr lang="en-US" sz="3600" i="1" dirty="0">
                <a:effectLst/>
                <a:latin typeface="Times New Roman" panose="02020603050405020304" pitchFamily="18" charset="0"/>
                <a:ea typeface="Times New Roman" panose="02020603050405020304" pitchFamily="18" charset="0"/>
              </a:rPr>
              <a:t> the </a:t>
            </a:r>
            <a:r>
              <a:rPr lang="en-US" sz="3600" b="1" i="1" dirty="0">
                <a:effectLst/>
                <a:latin typeface="Times New Roman" panose="02020603050405020304" pitchFamily="18" charset="0"/>
                <a:ea typeface="Times New Roman" panose="02020603050405020304" pitchFamily="18" charset="0"/>
              </a:rPr>
              <a:t>education, health, safety and success of </a:t>
            </a:r>
            <a:r>
              <a:rPr lang="en-US" sz="3600" b="1" i="1" dirty="0">
                <a:latin typeface="Times New Roman" panose="02020603050405020304" pitchFamily="18" charset="0"/>
                <a:ea typeface="Times New Roman" panose="02020603050405020304" pitchFamily="18" charset="0"/>
              </a:rPr>
              <a:t>college </a:t>
            </a:r>
            <a:r>
              <a:rPr lang="en-US" sz="3600" b="1" i="1" dirty="0">
                <a:effectLst/>
                <a:latin typeface="Times New Roman" panose="02020603050405020304" pitchFamily="18" charset="0"/>
                <a:ea typeface="Times New Roman" panose="02020603050405020304" pitchFamily="18" charset="0"/>
              </a:rPr>
              <a:t>athletes</a:t>
            </a:r>
            <a:r>
              <a:rPr lang="en-US" sz="3600" i="1"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3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49366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BA4CE9E3-04D6-4263-9C19-A09EA2690079}"/>
              </a:ext>
            </a:extLst>
          </p:cNvPr>
          <p:cNvSpPr txBox="1">
            <a:spLocks noGrp="1"/>
          </p:cNvSpPr>
          <p:nvPr>
            <p:ph idx="1"/>
          </p:nvPr>
        </p:nvSpPr>
        <p:spPr>
          <a:xfrm>
            <a:off x="5855352" y="1986021"/>
            <a:ext cx="7508674" cy="4727448"/>
          </a:xfrm>
          <a:prstGeom prst="rect">
            <a:avLst/>
          </a:prstGeom>
          <a:noFill/>
        </p:spPr>
        <p:txBody>
          <a:bodyPr wrap="square" rtlCol="0">
            <a:spAutoFit/>
          </a:bodyPr>
          <a:lstStyle/>
          <a:p>
            <a:pPr marL="700487" indent="-700487">
              <a:spcBef>
                <a:spcPts val="0"/>
              </a:spcBef>
              <a:buClr>
                <a:srgbClr val="5A5A5A"/>
              </a:buClr>
              <a:buSzPct val="100000"/>
              <a:buFont typeface="+mj-lt"/>
              <a:buAutoNum type="arabicPeriod"/>
            </a:pPr>
            <a:r>
              <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rPr>
              <a:t>Closing educational opportunity gaps</a:t>
            </a:r>
            <a:r>
              <a:rPr lang="en-US" sz="2000" dirty="0">
                <a:solidFill>
                  <a:srgbClr val="5A5A5A"/>
                </a:solidFill>
                <a:latin typeface="Tahoma" panose="020B0604030504040204" pitchFamily="34" charset="0"/>
                <a:ea typeface="Tahoma" panose="020B0604030504040204" pitchFamily="34" charset="0"/>
                <a:cs typeface="Tahoma" panose="020B0604030504040204" pitchFamily="34" charset="0"/>
              </a:rPr>
              <a:t> to create an equitable pathway for Black athletes’ success during and after college. </a:t>
            </a:r>
          </a:p>
          <a:p>
            <a:pPr marL="700487" indent="-700487">
              <a:spcBef>
                <a:spcPts val="0"/>
              </a:spcBef>
              <a:buClr>
                <a:srgbClr val="5A5A5A"/>
              </a:buClr>
              <a:buSzPct val="100000"/>
              <a:buFont typeface="+mj-lt"/>
              <a:buAutoNum type="arabicPeriod"/>
            </a:pPr>
            <a:endPar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endParaRPr>
          </a:p>
          <a:p>
            <a:pPr marL="700487" indent="-700487">
              <a:spcBef>
                <a:spcPts val="0"/>
              </a:spcBef>
              <a:buClr>
                <a:srgbClr val="5A5A5A"/>
              </a:buClr>
              <a:buSzPct val="100000"/>
              <a:buFont typeface="+mj-lt"/>
              <a:buAutoNum type="arabicPeriod"/>
            </a:pPr>
            <a:r>
              <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rPr>
              <a:t>Holding institutions accountable</a:t>
            </a:r>
            <a:r>
              <a:rPr lang="en-US" sz="2000" dirty="0">
                <a:solidFill>
                  <a:srgbClr val="5A5A5A"/>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rPr>
              <a:t>in recruitment and hiring</a:t>
            </a:r>
            <a:r>
              <a:rPr lang="en-US" sz="2000" dirty="0">
                <a:solidFill>
                  <a:srgbClr val="5A5A5A"/>
                </a:solidFill>
                <a:latin typeface="Tahoma" panose="020B0604030504040204" pitchFamily="34" charset="0"/>
                <a:ea typeface="Tahoma" panose="020B0604030504040204" pitchFamily="34" charset="0"/>
                <a:cs typeface="Tahoma" panose="020B0604030504040204" pitchFamily="34" charset="0"/>
              </a:rPr>
              <a:t> to achieve diversity and equity in athletics leadership. </a:t>
            </a:r>
          </a:p>
          <a:p>
            <a:pPr marL="700487" indent="-700487">
              <a:spcBef>
                <a:spcPts val="0"/>
              </a:spcBef>
              <a:buClr>
                <a:srgbClr val="5A5A5A"/>
              </a:buClr>
              <a:buSzPct val="100000"/>
              <a:buFont typeface="+mj-lt"/>
              <a:buAutoNum type="arabicPeriod"/>
            </a:pPr>
            <a:endPar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endParaRPr>
          </a:p>
          <a:p>
            <a:pPr marL="700487" indent="-700487">
              <a:spcBef>
                <a:spcPts val="0"/>
              </a:spcBef>
              <a:buClr>
                <a:srgbClr val="5A5A5A"/>
              </a:buClr>
              <a:buSzPct val="100000"/>
              <a:buFont typeface="+mj-lt"/>
              <a:buAutoNum type="arabicPeriod"/>
            </a:pPr>
            <a:r>
              <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rPr>
              <a:t>Investing in programs</a:t>
            </a:r>
            <a:r>
              <a:rPr lang="en-US" sz="2000" dirty="0">
                <a:solidFill>
                  <a:srgbClr val="5A5A5A"/>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rPr>
              <a:t>that support and enhance Black athletes’ college experience </a:t>
            </a:r>
            <a:r>
              <a:rPr lang="en-US" sz="2000" dirty="0">
                <a:solidFill>
                  <a:srgbClr val="5A5A5A"/>
                </a:solidFill>
                <a:latin typeface="Tahoma" panose="020B0604030504040204" pitchFamily="34" charset="0"/>
                <a:ea typeface="Tahoma" panose="020B0604030504040204" pitchFamily="34" charset="0"/>
                <a:cs typeface="Tahoma" panose="020B0604030504040204" pitchFamily="34" charset="0"/>
              </a:rPr>
              <a:t>and promote inclusion and belonging.</a:t>
            </a:r>
          </a:p>
          <a:p>
            <a:pPr marL="700487" indent="-700487">
              <a:spcBef>
                <a:spcPts val="0"/>
              </a:spcBef>
              <a:buClr>
                <a:srgbClr val="5A5A5A"/>
              </a:buClr>
              <a:buSzPct val="100000"/>
              <a:buFont typeface="+mj-lt"/>
              <a:buAutoNum type="arabicPeriod"/>
            </a:pPr>
            <a:endPar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endParaRPr>
          </a:p>
          <a:p>
            <a:pPr marL="700487" indent="-700487">
              <a:spcBef>
                <a:spcPts val="0"/>
              </a:spcBef>
              <a:buClr>
                <a:srgbClr val="5A5A5A"/>
              </a:buClr>
              <a:buSzPct val="100000"/>
              <a:buFont typeface="+mj-lt"/>
              <a:buAutoNum type="arabicPeriod"/>
            </a:pPr>
            <a:r>
              <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rPr>
              <a:t>Creating more equitable opportunities</a:t>
            </a:r>
            <a:r>
              <a:rPr lang="en-US" sz="2000" dirty="0">
                <a:solidFill>
                  <a:srgbClr val="5A5A5A"/>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5A5A5A"/>
                </a:solidFill>
                <a:latin typeface="Tahoma" panose="020B0604030504040204" pitchFamily="34" charset="0"/>
                <a:ea typeface="Tahoma" panose="020B0604030504040204" pitchFamily="34" charset="0"/>
                <a:cs typeface="Tahoma" panose="020B0604030504040204" pitchFamily="34" charset="0"/>
              </a:rPr>
              <a:t>for Black athletes to assume leadership roles</a:t>
            </a:r>
            <a:r>
              <a:rPr lang="en-US" sz="2000" dirty="0">
                <a:solidFill>
                  <a:srgbClr val="5A5A5A"/>
                </a:solidFill>
                <a:latin typeface="Tahoma" panose="020B0604030504040204" pitchFamily="34" charset="0"/>
                <a:ea typeface="Tahoma" panose="020B0604030504040204" pitchFamily="34" charset="0"/>
                <a:cs typeface="Tahoma" panose="020B0604030504040204" pitchFamily="34" charset="0"/>
              </a:rPr>
              <a:t>, especially in advocacy and governance</a:t>
            </a:r>
            <a:r>
              <a:rPr lang="en-US" sz="2720" dirty="0">
                <a:solidFill>
                  <a:srgbClr val="5A5A5A"/>
                </a:solidFill>
                <a:latin typeface="Tahoma" panose="020B0604030504040204" pitchFamily="34" charset="0"/>
                <a:ea typeface="Tahoma" panose="020B0604030504040204" pitchFamily="34" charset="0"/>
                <a:cs typeface="Tahoma" panose="020B0604030504040204" pitchFamily="34" charset="0"/>
              </a:rPr>
              <a:t>. </a:t>
            </a:r>
          </a:p>
        </p:txBody>
      </p:sp>
      <p:sp>
        <p:nvSpPr>
          <p:cNvPr id="11" name="TextBox 10">
            <a:extLst>
              <a:ext uri="{FF2B5EF4-FFF2-40B4-BE49-F238E27FC236}">
                <a16:creationId xmlns:a16="http://schemas.microsoft.com/office/drawing/2014/main" id="{9D24DA4E-251F-4C99-8594-5C279E1F6B39}"/>
              </a:ext>
            </a:extLst>
          </p:cNvPr>
          <p:cNvSpPr txBox="1"/>
          <p:nvPr/>
        </p:nvSpPr>
        <p:spPr>
          <a:xfrm>
            <a:off x="289243" y="700751"/>
            <a:ext cx="13239112" cy="954107"/>
          </a:xfrm>
          <a:prstGeom prst="rect">
            <a:avLst/>
          </a:prstGeom>
          <a:noFill/>
        </p:spPr>
        <p:txBody>
          <a:bodyPr wrap="square" rtlCol="0">
            <a:spAutoFit/>
          </a:bodyPr>
          <a:lstStyle/>
          <a:p>
            <a:pPr algn="ctr"/>
            <a:r>
              <a:rPr lang="en-US" sz="2800" b="1" dirty="0">
                <a:solidFill>
                  <a:srgbClr val="00467F"/>
                </a:solidFill>
                <a:latin typeface="Tahoma" panose="020B0604030504040204" pitchFamily="34" charset="0"/>
                <a:ea typeface="Tahoma" panose="020B0604030504040204" pitchFamily="34" charset="0"/>
                <a:cs typeface="Tahoma" panose="020B0604030504040204" pitchFamily="34" charset="0"/>
              </a:rPr>
              <a:t>Knight Commission Recommendations (May 2021)</a:t>
            </a:r>
          </a:p>
          <a:p>
            <a:pPr algn="ctr"/>
            <a:r>
              <a:rPr lang="en-US" sz="2800" b="1" dirty="0">
                <a:solidFill>
                  <a:srgbClr val="00467F"/>
                </a:solidFill>
                <a:latin typeface="Tahoma" panose="020B0604030504040204" pitchFamily="34" charset="0"/>
                <a:ea typeface="Tahoma" panose="020B0604030504040204" pitchFamily="34" charset="0"/>
                <a:cs typeface="Tahoma" panose="020B0604030504040204" pitchFamily="34" charset="0"/>
              </a:rPr>
              <a:t>Achieving Racial Equity: Moving from Pledges to Policy</a:t>
            </a:r>
          </a:p>
        </p:txBody>
      </p:sp>
      <p:pic>
        <p:nvPicPr>
          <p:cNvPr id="5" name="Picture 4">
            <a:extLst>
              <a:ext uri="{FF2B5EF4-FFF2-40B4-BE49-F238E27FC236}">
                <a16:creationId xmlns:a16="http://schemas.microsoft.com/office/drawing/2014/main" id="{77E742E9-4378-4E64-AA46-B8A0662D8A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74" y="3405541"/>
            <a:ext cx="4117961" cy="3216167"/>
          </a:xfrm>
          <a:prstGeom prst="rect">
            <a:avLst/>
          </a:prstGeom>
        </p:spPr>
      </p:pic>
      <p:pic>
        <p:nvPicPr>
          <p:cNvPr id="6" name="Picture 5">
            <a:extLst>
              <a:ext uri="{FF2B5EF4-FFF2-40B4-BE49-F238E27FC236}">
                <a16:creationId xmlns:a16="http://schemas.microsoft.com/office/drawing/2014/main" id="{43FE2452-8743-4707-A8C0-A5E10144D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574" y="1986021"/>
            <a:ext cx="3752731" cy="1494666"/>
          </a:xfrm>
          <a:prstGeom prst="rect">
            <a:avLst/>
          </a:prstGeom>
        </p:spPr>
      </p:pic>
      <p:sp>
        <p:nvSpPr>
          <p:cNvPr id="2" name="Rectangle 1">
            <a:extLst>
              <a:ext uri="{FF2B5EF4-FFF2-40B4-BE49-F238E27FC236}">
                <a16:creationId xmlns:a16="http://schemas.microsoft.com/office/drawing/2014/main" id="{D978C4CE-C4F5-D62D-75A4-2FD49A780EC8}"/>
              </a:ext>
            </a:extLst>
          </p:cNvPr>
          <p:cNvSpPr/>
          <p:nvPr/>
        </p:nvSpPr>
        <p:spPr>
          <a:xfrm>
            <a:off x="5696720" y="1744620"/>
            <a:ext cx="7508674" cy="1327759"/>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7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04FB1-4CF5-F14D-AAD4-CAA7F8EEC3A1}"/>
              </a:ext>
            </a:extLst>
          </p:cNvPr>
          <p:cNvSpPr txBox="1"/>
          <p:nvPr/>
        </p:nvSpPr>
        <p:spPr>
          <a:xfrm>
            <a:off x="901875" y="1639431"/>
            <a:ext cx="12124314" cy="4493538"/>
          </a:xfrm>
          <a:prstGeom prst="rect">
            <a:avLst/>
          </a:prstGeom>
          <a:noFill/>
        </p:spPr>
        <p:txBody>
          <a:bodyPr wrap="square">
            <a:spAutoFit/>
          </a:bodyPr>
          <a:lstStyle/>
          <a:p>
            <a:endParaRPr lang="en-US" sz="2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342908" indent="-342908">
              <a:buClr>
                <a:srgbClr val="717073"/>
              </a:buClr>
              <a:buFont typeface="+mj-lt"/>
              <a:buAutoNum type="arabicPeriod"/>
            </a:pPr>
            <a:r>
              <a:rPr lang="en-US" sz="2200" dirty="0">
                <a:solidFill>
                  <a:schemeClr val="bg2"/>
                </a:solidFill>
                <a:latin typeface="Tahoma" panose="020B0604030504040204" pitchFamily="34" charset="0"/>
                <a:ea typeface="Tahoma" panose="020B0604030504040204" pitchFamily="34" charset="0"/>
                <a:cs typeface="Tahoma" panose="020B0604030504040204" pitchFamily="34" charset="0"/>
              </a:rPr>
              <a:t>The NCAA should eliminate the standardized test to determine first-year athletics eligibility.</a:t>
            </a:r>
          </a:p>
          <a:p>
            <a:pPr marL="342908" indent="-342908">
              <a:buFont typeface="+mj-lt"/>
              <a:buAutoNum type="arabicPeriod"/>
            </a:pPr>
            <a:endParaRPr lang="en-US" sz="2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342908" indent="-342908">
              <a:buClr>
                <a:srgbClr val="717073"/>
              </a:buClr>
              <a:buFont typeface="+mj-lt"/>
              <a:buAutoNum type="arabicPeriod"/>
            </a:pPr>
            <a:r>
              <a:rPr lang="en-US" sz="2200" dirty="0">
                <a:solidFill>
                  <a:schemeClr val="bg2"/>
                </a:solidFill>
                <a:latin typeface="Tahoma" panose="020B0604030504040204" pitchFamily="34" charset="0"/>
                <a:ea typeface="Tahoma" panose="020B0604030504040204" pitchFamily="34" charset="0"/>
                <a:cs typeface="Tahoma" panose="020B0604030504040204" pitchFamily="34" charset="0"/>
              </a:rPr>
              <a:t>To determine first-year athletics eligibility, the NCAA should implement a holistic evaluation process, based on learning sciences research and best admission practices, that places emphasis on an athlete’s high school academic record, including high school grade point average and satisfactory completion of high school core courses.</a:t>
            </a:r>
          </a:p>
          <a:p>
            <a:endParaRPr lang="en-US" sz="2200" b="1" dirty="0">
              <a:latin typeface="Tahoma" panose="020B0604030504040204" pitchFamily="34" charset="0"/>
              <a:ea typeface="Tahoma" panose="020B0604030504040204" pitchFamily="34" charset="0"/>
              <a:cs typeface="Tahoma" panose="020B0604030504040204" pitchFamily="34" charset="0"/>
            </a:endParaRPr>
          </a:p>
          <a:p>
            <a:endParaRPr lang="en-US" sz="2200" b="1" dirty="0">
              <a:latin typeface="Tahoma" panose="020B0604030504040204" pitchFamily="34" charset="0"/>
              <a:ea typeface="Tahoma" panose="020B0604030504040204" pitchFamily="34" charset="0"/>
              <a:cs typeface="Tahoma" panose="020B0604030504040204" pitchFamily="34" charset="0"/>
            </a:endParaRPr>
          </a:p>
          <a:p>
            <a:pPr marL="394006"/>
            <a:r>
              <a:rPr lang="en-US" sz="2200" u="sng" dirty="0">
                <a:solidFill>
                  <a:schemeClr val="accent1"/>
                </a:solidFill>
                <a:latin typeface="Tahoma" panose="020B0604030504040204" pitchFamily="34" charset="0"/>
                <a:ea typeface="Tahoma" panose="020B0604030504040204" pitchFamily="34" charset="0"/>
                <a:cs typeface="Tahoma" panose="020B0604030504040204" pitchFamily="34" charset="0"/>
              </a:rPr>
              <a:t>Status</a:t>
            </a:r>
            <a:r>
              <a:rPr 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 In April 2022, the NCAA DI Council introduced legislation into the 2022-23 legislative cycle, recommended by the Committees on Academics, </a:t>
            </a:r>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to remove the standardized test score requirement from initial-eligibility requirements</a:t>
            </a:r>
            <a:r>
              <a:rPr 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 This legislation will be voted on at the Council’s January 2023 meeting.  </a:t>
            </a:r>
          </a:p>
        </p:txBody>
      </p:sp>
      <p:sp>
        <p:nvSpPr>
          <p:cNvPr id="4" name="TextBox 3">
            <a:extLst>
              <a:ext uri="{FF2B5EF4-FFF2-40B4-BE49-F238E27FC236}">
                <a16:creationId xmlns:a16="http://schemas.microsoft.com/office/drawing/2014/main" id="{6C3FE276-A0B4-554C-B9B3-4CC9D78BC96B}"/>
              </a:ext>
            </a:extLst>
          </p:cNvPr>
          <p:cNvSpPr txBox="1"/>
          <p:nvPr/>
        </p:nvSpPr>
        <p:spPr>
          <a:xfrm>
            <a:off x="901875" y="739037"/>
            <a:ext cx="11912252" cy="510909"/>
          </a:xfrm>
          <a:prstGeom prst="rect">
            <a:avLst/>
          </a:prstGeom>
          <a:noFill/>
        </p:spPr>
        <p:txBody>
          <a:bodyPr wrap="square" rtlCol="0">
            <a:spAutoFit/>
          </a:bodyPr>
          <a:lstStyle/>
          <a:p>
            <a:r>
              <a:rPr lang="en-US" sz="2720" b="1" dirty="0">
                <a:solidFill>
                  <a:srgbClr val="1A2D63"/>
                </a:solidFill>
                <a:latin typeface="Tahoma" panose="020B0604030504040204" pitchFamily="34" charset="0"/>
                <a:ea typeface="Tahoma" panose="020B0604030504040204" pitchFamily="34" charset="0"/>
                <a:cs typeface="Tahoma" panose="020B0604030504040204" pitchFamily="34" charset="0"/>
              </a:rPr>
              <a:t>Racial Equity Recommendations – Actions Taken To Date</a:t>
            </a:r>
          </a:p>
        </p:txBody>
      </p:sp>
    </p:spTree>
    <p:extLst>
      <p:ext uri="{BB962C8B-B14F-4D97-AF65-F5344CB8AC3E}">
        <p14:creationId xmlns:p14="http://schemas.microsoft.com/office/powerpoint/2010/main" val="345336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F2EFD-CA66-514A-87EA-D3F6ABB6A654}"/>
              </a:ext>
            </a:extLst>
          </p:cNvPr>
          <p:cNvSpPr txBox="1"/>
          <p:nvPr/>
        </p:nvSpPr>
        <p:spPr>
          <a:xfrm>
            <a:off x="901875" y="1249946"/>
            <a:ext cx="12380988" cy="6001643"/>
          </a:xfrm>
          <a:prstGeom prst="rect">
            <a:avLst/>
          </a:prstGeom>
          <a:noFill/>
        </p:spPr>
        <p:txBody>
          <a:bodyPr wrap="square">
            <a:spAutoFit/>
          </a:bodyPr>
          <a:lstStyle/>
          <a:p>
            <a:pPr marL="228606"/>
            <a:endPar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88609" indent="-388609">
              <a:buClr>
                <a:srgbClr val="717073"/>
              </a:buClr>
              <a:buFont typeface="+mj-lt"/>
              <a:buAutoNum type="arabicPeriod" startAt="3"/>
            </a:pPr>
            <a:r>
              <a:rPr lang="en-US" sz="2200" dirty="0">
                <a:solidFill>
                  <a:schemeClr val="bg2"/>
                </a:solidFill>
                <a:latin typeface="Tahoma" panose="020B0604030504040204" pitchFamily="34" charset="0"/>
                <a:ea typeface="Tahoma" panose="020B0604030504040204" pitchFamily="34" charset="0"/>
                <a:cs typeface="Tahoma" panose="020B0604030504040204" pitchFamily="34" charset="0"/>
              </a:rPr>
              <a:t>The NCAA should require institutions to designate the equivalent of the “senior woman administrator” position to represent the interests of athletes of color.</a:t>
            </a:r>
          </a:p>
          <a:p>
            <a:endParaRPr lang="en-US" sz="2200" dirty="0">
              <a:latin typeface="Tahoma" panose="020B0604030504040204" pitchFamily="34" charset="0"/>
              <a:ea typeface="Tahoma" panose="020B0604030504040204" pitchFamily="34" charset="0"/>
              <a:cs typeface="Tahoma" panose="020B0604030504040204" pitchFamily="34" charset="0"/>
            </a:endParaRPr>
          </a:p>
          <a:p>
            <a:pPr marL="394006">
              <a:spcAft>
                <a:spcPts val="1200"/>
              </a:spcAft>
            </a:pPr>
            <a:r>
              <a:rPr lang="en-US" sz="2200" u="sng" dirty="0">
                <a:solidFill>
                  <a:schemeClr val="accent1"/>
                </a:solidFill>
                <a:latin typeface="Tahoma" panose="020B0604030504040204" pitchFamily="34" charset="0"/>
                <a:ea typeface="Tahoma" panose="020B0604030504040204" pitchFamily="34" charset="0"/>
                <a:cs typeface="Tahoma" panose="020B0604030504040204" pitchFamily="34" charset="0"/>
              </a:rPr>
              <a:t>Status</a:t>
            </a:r>
            <a:r>
              <a:rPr 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 NCAA Council with support from NCAA Minority Opportunities and Interest Committee and Men’s and Women’s Basketball Oversight Committees advanced a proposal in NCAA Legislative Cycle that </a:t>
            </a:r>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requires conferences and institutions to designate a senior minority athletics administrator.</a:t>
            </a:r>
          </a:p>
          <a:p>
            <a:pPr marL="388609" indent="-388609">
              <a:buFont typeface="+mj-lt"/>
              <a:buAutoNum type="arabicPeriod" startAt="3"/>
            </a:pPr>
            <a:endParaRPr lang="en-US" sz="2200" dirty="0">
              <a:latin typeface="Tahoma" panose="020B0604030504040204" pitchFamily="34" charset="0"/>
              <a:ea typeface="Tahoma" panose="020B0604030504040204" pitchFamily="34" charset="0"/>
              <a:cs typeface="Tahoma" panose="020B0604030504040204" pitchFamily="34" charset="0"/>
            </a:endParaRPr>
          </a:p>
          <a:p>
            <a:pPr marL="388609" indent="-388609">
              <a:buClr>
                <a:srgbClr val="717073"/>
              </a:buClr>
              <a:buFont typeface="+mj-lt"/>
              <a:buAutoNum type="arabicPeriod" startAt="4"/>
            </a:pPr>
            <a:r>
              <a:rPr lang="en-US" sz="2200" dirty="0">
                <a:solidFill>
                  <a:schemeClr val="bg2"/>
                </a:solidFill>
                <a:latin typeface="Tahoma" panose="020B0604030504040204" pitchFamily="34" charset="0"/>
                <a:ea typeface="Tahoma" panose="020B0604030504040204" pitchFamily="34" charset="0"/>
                <a:cs typeface="Tahoma" panose="020B0604030504040204" pitchFamily="34" charset="0"/>
              </a:rPr>
              <a:t>The Knight Commission will fund independent research to examine if institutions with large racial graduation gaps in GSR scores in one or more sports are qualifying for financial awards through the NCAA’s new academic incentive program, and if so, whether the NCAA should institute an additional standard or filter for institutions to receive funding for meeting academic benchmarks.</a:t>
            </a:r>
          </a:p>
          <a:p>
            <a:r>
              <a:rPr lang="en-US" sz="2200" dirty="0">
                <a:latin typeface="Tahoma" panose="020B0604030504040204" pitchFamily="34" charset="0"/>
                <a:ea typeface="Tahoma" panose="020B0604030504040204" pitchFamily="34" charset="0"/>
                <a:cs typeface="Tahoma" panose="020B0604030504040204" pitchFamily="34" charset="0"/>
              </a:rPr>
              <a:t> </a:t>
            </a:r>
          </a:p>
          <a:p>
            <a:pPr marL="394006"/>
            <a:r>
              <a:rPr lang="en-US" sz="2200" u="sng" dirty="0">
                <a:solidFill>
                  <a:schemeClr val="accent1"/>
                </a:solidFill>
                <a:latin typeface="Tahoma" panose="020B0604030504040204" pitchFamily="34" charset="0"/>
                <a:ea typeface="Tahoma" panose="020B0604030504040204" pitchFamily="34" charset="0"/>
                <a:cs typeface="Tahoma" panose="020B0604030504040204" pitchFamily="34" charset="0"/>
              </a:rPr>
              <a:t>Status</a:t>
            </a:r>
            <a:r>
              <a:rPr lang="en-US" sz="2200" dirty="0">
                <a:solidFill>
                  <a:schemeClr val="accent1"/>
                </a:solidFill>
                <a:latin typeface="Tahoma" panose="020B0604030504040204" pitchFamily="34" charset="0"/>
                <a:ea typeface="Tahoma" panose="020B0604030504040204" pitchFamily="34" charset="0"/>
                <a:cs typeface="Tahoma" panose="020B0604030504040204" pitchFamily="34" charset="0"/>
              </a:rPr>
              <a:t>: May 16 presentation of research.</a:t>
            </a:r>
          </a:p>
          <a:p>
            <a:pPr marL="347672"/>
            <a:endPar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0BC7FCA1-DAEE-BB45-87DB-9B46EFEF460F}"/>
              </a:ext>
            </a:extLst>
          </p:cNvPr>
          <p:cNvSpPr txBox="1"/>
          <p:nvPr/>
        </p:nvSpPr>
        <p:spPr>
          <a:xfrm>
            <a:off x="901875" y="739037"/>
            <a:ext cx="11912252" cy="510909"/>
          </a:xfrm>
          <a:prstGeom prst="rect">
            <a:avLst/>
          </a:prstGeom>
          <a:noFill/>
        </p:spPr>
        <p:txBody>
          <a:bodyPr wrap="square" rtlCol="0">
            <a:spAutoFit/>
          </a:bodyPr>
          <a:lstStyle/>
          <a:p>
            <a:r>
              <a:rPr lang="en-US" sz="2720" b="1" dirty="0">
                <a:solidFill>
                  <a:srgbClr val="1A2D63"/>
                </a:solidFill>
                <a:latin typeface="Tahoma" panose="020B0604030504040204" pitchFamily="34" charset="0"/>
                <a:ea typeface="Tahoma" panose="020B0604030504040204" pitchFamily="34" charset="0"/>
                <a:cs typeface="Tahoma" panose="020B0604030504040204" pitchFamily="34" charset="0"/>
              </a:rPr>
              <a:t>Racial Equity Recommendations – Actions Taken To Date</a:t>
            </a:r>
          </a:p>
        </p:txBody>
      </p:sp>
    </p:spTree>
    <p:extLst>
      <p:ext uri="{BB962C8B-B14F-4D97-AF65-F5344CB8AC3E}">
        <p14:creationId xmlns:p14="http://schemas.microsoft.com/office/powerpoint/2010/main" val="311185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CC8A-E299-416C-B20F-9E60ADFC8A55}"/>
              </a:ext>
            </a:extLst>
          </p:cNvPr>
          <p:cNvSpPr>
            <a:spLocks noGrp="1"/>
          </p:cNvSpPr>
          <p:nvPr>
            <p:ph type="title"/>
          </p:nvPr>
        </p:nvSpPr>
        <p:spPr>
          <a:xfrm>
            <a:off x="1151466" y="3558435"/>
            <a:ext cx="11514667" cy="655529"/>
          </a:xfrm>
        </p:spPr>
        <p:txBody>
          <a:bodyPr>
            <a:normAutofit fontScale="90000"/>
          </a:bodyPr>
          <a:lstStyle/>
          <a:p>
            <a:pPr algn="ctr"/>
            <a:r>
              <a:rPr lang="en-US" sz="4900" b="1" dirty="0">
                <a:latin typeface="Tahoma" panose="020B0604030504040204" pitchFamily="34" charset="0"/>
                <a:ea typeface="Tahoma" panose="020B0604030504040204" pitchFamily="34" charset="0"/>
                <a:cs typeface="Tahoma" panose="020B0604030504040204" pitchFamily="34" charset="0"/>
              </a:rPr>
              <a:t>Overview of Financial Incentives tied to Academic Success</a:t>
            </a:r>
            <a:r>
              <a:rPr lang="en-US" sz="272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67553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7497" y="1385912"/>
            <a:ext cx="3262605" cy="3459740"/>
          </a:xfrm>
          <a:prstGeom prst="rect">
            <a:avLst/>
          </a:prstGeom>
        </p:spPr>
      </p:pic>
      <p:sp>
        <p:nvSpPr>
          <p:cNvPr id="11" name="TextBox 10">
            <a:extLst>
              <a:ext uri="{FF2B5EF4-FFF2-40B4-BE49-F238E27FC236}">
                <a16:creationId xmlns:a16="http://schemas.microsoft.com/office/drawing/2014/main" id="{4DB11963-D8F1-427E-BE3A-56F0D37E4777}"/>
              </a:ext>
            </a:extLst>
          </p:cNvPr>
          <p:cNvSpPr txBox="1"/>
          <p:nvPr/>
        </p:nvSpPr>
        <p:spPr>
          <a:xfrm>
            <a:off x="1021300" y="5281833"/>
            <a:ext cx="11842083" cy="1723549"/>
          </a:xfrm>
          <a:prstGeom prst="rect">
            <a:avLst/>
          </a:prstGeom>
          <a:noFill/>
        </p:spPr>
        <p:txBody>
          <a:bodyPr wrap="square" rtlCol="0">
            <a:spAutoFit/>
          </a:bodyPr>
          <a:lstStyle/>
          <a:p>
            <a:r>
              <a:rPr lang="en-US" sz="2400" b="1" dirty="0">
                <a:solidFill>
                  <a:srgbClr val="1A2D63"/>
                </a:solidFill>
                <a:latin typeface="Tahoma" panose="020B0604030504040204" pitchFamily="34" charset="0"/>
                <a:ea typeface="Tahoma" panose="020B0604030504040204" pitchFamily="34" charset="0"/>
                <a:cs typeface="Tahoma" panose="020B0604030504040204" pitchFamily="34" charset="0"/>
              </a:rPr>
              <a:t>Key Points:</a:t>
            </a:r>
          </a:p>
          <a:p>
            <a:pPr marL="342900" indent="-342900">
              <a:spcAft>
                <a:spcPts val="1200"/>
              </a:spcAft>
              <a:buFont typeface="Arial" panose="020B0604020202020204" pitchFamily="34" charset="0"/>
              <a:buChar char="•"/>
            </a:pPr>
            <a:r>
              <a:rPr lang="en-US" sz="2400" dirty="0">
                <a:solidFill>
                  <a:srgbClr val="717073"/>
                </a:solidFill>
                <a:latin typeface="Tahoma" panose="020B0604030504040204" pitchFamily="34" charset="0"/>
                <a:ea typeface="Tahoma" panose="020B0604030504040204" pitchFamily="34" charset="0"/>
                <a:cs typeface="Tahoma" panose="020B0604030504040204" pitchFamily="34" charset="0"/>
              </a:rPr>
              <a:t>Knight Commission first recommended academic incentives in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2001</a:t>
            </a:r>
            <a:r>
              <a:rPr lang="en-US" sz="2400" dirty="0">
                <a:solidFill>
                  <a:srgbClr val="717073"/>
                </a:solidFill>
                <a:latin typeface="Tahoma" panose="020B0604030504040204" pitchFamily="34" charset="0"/>
                <a:ea typeface="Tahoma" panose="020B0604030504040204" pitchFamily="34" charset="0"/>
                <a:cs typeface="Tahoma" panose="020B0604030504040204" pitchFamily="34" charset="0"/>
              </a:rPr>
              <a:t> with ongoing advocacy until adoption in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2016</a:t>
            </a:r>
            <a:endParaRPr lang="en-US" sz="2400" dirty="0">
              <a:solidFill>
                <a:srgbClr val="717073"/>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$1.1B </a:t>
            </a:r>
            <a:r>
              <a:rPr lang="en-US" sz="2400" dirty="0">
                <a:solidFill>
                  <a:srgbClr val="717073"/>
                </a:solidFill>
                <a:latin typeface="Tahoma" panose="020B0604030504040204" pitchFamily="34" charset="0"/>
                <a:ea typeface="Tahoma" panose="020B0604030504040204" pitchFamily="34" charset="0"/>
                <a:cs typeface="Tahoma" panose="020B0604030504040204" pitchFamily="34" charset="0"/>
              </a:rPr>
              <a:t>is a significant allocation for academic success</a:t>
            </a:r>
          </a:p>
        </p:txBody>
      </p:sp>
      <p:sp>
        <p:nvSpPr>
          <p:cNvPr id="12" name="Title 1">
            <a:extLst>
              <a:ext uri="{FF2B5EF4-FFF2-40B4-BE49-F238E27FC236}">
                <a16:creationId xmlns:a16="http://schemas.microsoft.com/office/drawing/2014/main" id="{1E6FBB1A-D704-CBEE-CBFD-A8E48827B986}"/>
              </a:ext>
            </a:extLst>
          </p:cNvPr>
          <p:cNvSpPr txBox="1">
            <a:spLocks/>
          </p:cNvSpPr>
          <p:nvPr/>
        </p:nvSpPr>
        <p:spPr>
          <a:xfrm>
            <a:off x="3062613" y="675755"/>
            <a:ext cx="7692373" cy="551237"/>
          </a:xfrm>
          <a:prstGeom prst="rect">
            <a:avLst/>
          </a:prstGeom>
        </p:spPr>
        <p:txBody>
          <a:bodyPr spcFirstLastPara="1" vert="horz" wrap="square" lIns="43515" tIns="21758" rIns="43515" bIns="21758"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700" b="1" dirty="0">
                <a:solidFill>
                  <a:srgbClr val="1A2D63"/>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NCAA Academic </a:t>
            </a:r>
            <a:r>
              <a:rPr lang="en-US" sz="2800" b="1" dirty="0">
                <a:solidFill>
                  <a:srgbClr val="1A2D63"/>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Performance</a:t>
            </a:r>
            <a:r>
              <a:rPr lang="en-US" sz="2700" b="1" dirty="0">
                <a:solidFill>
                  <a:srgbClr val="1A2D63"/>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 Fund</a:t>
            </a:r>
          </a:p>
        </p:txBody>
      </p:sp>
      <p:sp>
        <p:nvSpPr>
          <p:cNvPr id="2" name="TextBox 1">
            <a:extLst>
              <a:ext uri="{FF2B5EF4-FFF2-40B4-BE49-F238E27FC236}">
                <a16:creationId xmlns:a16="http://schemas.microsoft.com/office/drawing/2014/main" id="{BFCE7991-2523-154C-953C-D492E8DCEB85}"/>
              </a:ext>
            </a:extLst>
          </p:cNvPr>
          <p:cNvSpPr txBox="1"/>
          <p:nvPr/>
        </p:nvSpPr>
        <p:spPr>
          <a:xfrm>
            <a:off x="5277497" y="3771798"/>
            <a:ext cx="3262605" cy="1169551"/>
          </a:xfrm>
          <a:prstGeom prst="rect">
            <a:avLst/>
          </a:prstGeom>
          <a:gradFill flip="none" rotWithShape="1">
            <a:gsLst>
              <a:gs pos="0">
                <a:schemeClr val="accent2">
                  <a:lumMod val="20000"/>
                  <a:lumOff val="80000"/>
                  <a:shade val="30000"/>
                  <a:satMod val="115000"/>
                </a:schemeClr>
              </a:gs>
              <a:gs pos="4000">
                <a:schemeClr val="accent2">
                  <a:shade val="67500"/>
                  <a:satMod val="115000"/>
                  <a:lumMod val="8000"/>
                  <a:lumOff val="92000"/>
                </a:schemeClr>
              </a:gs>
              <a:gs pos="100000">
                <a:schemeClr val="accent2">
                  <a:lumMod val="20000"/>
                  <a:lumOff val="80000"/>
                  <a:shade val="100000"/>
                  <a:satMod val="115000"/>
                </a:schemeClr>
              </a:gs>
            </a:gsLst>
            <a:lin ang="13500000" scaled="1"/>
            <a:tileRect/>
          </a:gradFill>
        </p:spPr>
        <p:txBody>
          <a:bodyPr wrap="square" rtlCol="0">
            <a:spAutoFit/>
          </a:bodyPr>
          <a:lstStyle/>
          <a:p>
            <a:pPr algn="ctr"/>
            <a:r>
              <a:rPr lang="en-US" dirty="0"/>
              <a:t>Between </a:t>
            </a:r>
            <a:r>
              <a:rPr lang="en-US" b="1" dirty="0"/>
              <a:t>2021 and 2032</a:t>
            </a:r>
            <a:r>
              <a:rPr lang="en-US" dirty="0"/>
              <a:t>, more than </a:t>
            </a:r>
            <a:r>
              <a:rPr lang="en-US" b="1" dirty="0"/>
              <a:t>$1.1 billion </a:t>
            </a:r>
            <a:r>
              <a:rPr lang="en-US" dirty="0"/>
              <a:t>is dedicated to reward institutions for the academic and graduation success of their teams.</a:t>
            </a:r>
            <a:br>
              <a:rPr lang="en-US" dirty="0"/>
            </a:br>
            <a:r>
              <a:rPr lang="en-US" dirty="0"/>
              <a:t>   </a:t>
            </a:r>
          </a:p>
        </p:txBody>
      </p:sp>
      <p:sp>
        <p:nvSpPr>
          <p:cNvPr id="6" name="Rectangle 5">
            <a:extLst>
              <a:ext uri="{FF2B5EF4-FFF2-40B4-BE49-F238E27FC236}">
                <a16:creationId xmlns:a16="http://schemas.microsoft.com/office/drawing/2014/main" id="{E0B8D549-1501-7B00-0BA7-4345FDE87424}"/>
              </a:ext>
            </a:extLst>
          </p:cNvPr>
          <p:cNvSpPr/>
          <p:nvPr/>
        </p:nvSpPr>
        <p:spPr>
          <a:xfrm>
            <a:off x="5277497" y="1385911"/>
            <a:ext cx="3262605" cy="3555438"/>
          </a:xfrm>
          <a:prstGeom prst="rect">
            <a:avLst/>
          </a:prstGeom>
          <a:noFill/>
          <a:ln>
            <a:solidFill>
              <a:srgbClr val="1A2D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25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413" y="779718"/>
            <a:ext cx="11716774" cy="762048"/>
          </a:xfrm>
        </p:spPr>
        <p:txBody>
          <a:bodyPr spcFirstLastPara="1" vert="horz" wrap="square" lIns="43515" tIns="21758" rIns="43515" bIns="21758" rtlCol="0" anchor="ctr" anchorCtr="0">
            <a:normAutofit fontScale="90000"/>
          </a:bodyPr>
          <a:lstStyle/>
          <a:p>
            <a:r>
              <a:rPr lang="en-US" sz="2700" b="1" dirty="0">
                <a:solidFill>
                  <a:schemeClr val="tx1"/>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NCAA Academic Performance Fund </a:t>
            </a:r>
            <a:br>
              <a:rPr lang="en-US" sz="2700" b="1" dirty="0">
                <a:solidFill>
                  <a:schemeClr val="tx1"/>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br>
            <a:r>
              <a:rPr lang="en-US" sz="2700" b="1" dirty="0">
                <a:solidFill>
                  <a:schemeClr val="tx1"/>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Criteria (2016)</a:t>
            </a:r>
          </a:p>
        </p:txBody>
      </p:sp>
      <p:sp>
        <p:nvSpPr>
          <p:cNvPr id="5" name="TextBox 4"/>
          <p:cNvSpPr txBox="1"/>
          <p:nvPr/>
        </p:nvSpPr>
        <p:spPr>
          <a:xfrm>
            <a:off x="741405" y="2076487"/>
            <a:ext cx="12702746" cy="4464192"/>
          </a:xfrm>
          <a:prstGeom prst="rect">
            <a:avLst/>
          </a:prstGeom>
          <a:noFill/>
        </p:spPr>
        <p:txBody>
          <a:bodyPr wrap="square" lIns="72538" tIns="36269" rIns="72538" bIns="36269" rtlCol="0">
            <a:spAutoFit/>
          </a:bodyPr>
          <a:lstStyle/>
          <a:p>
            <a:pPr>
              <a:spcAft>
                <a:spcPts val="1360"/>
              </a:spcAft>
              <a:buClr>
                <a:schemeClr val="tx1"/>
              </a:buClr>
            </a:pPr>
            <a:r>
              <a:rPr lang="en-US" sz="2200" b="1" dirty="0">
                <a:solidFill>
                  <a:schemeClr val="bg2"/>
                </a:solidFill>
                <a:latin typeface="Tahoma" panose="020B0604030504040204" pitchFamily="34" charset="0"/>
                <a:ea typeface="Tahoma" panose="020B0604030504040204" pitchFamily="34" charset="0"/>
                <a:cs typeface="Tahoma" panose="020B0604030504040204" pitchFamily="34" charset="0"/>
              </a:rPr>
              <a:t>Academic Unit is achieved by meeting the benchmark in any </a:t>
            </a:r>
            <a:r>
              <a:rPr lang="en-US" sz="2200" b="1" u="sng" dirty="0">
                <a:solidFill>
                  <a:schemeClr val="bg2"/>
                </a:solidFill>
                <a:latin typeface="Tahoma" panose="020B0604030504040204" pitchFamily="34" charset="0"/>
                <a:ea typeface="Tahoma" panose="020B0604030504040204" pitchFamily="34" charset="0"/>
                <a:cs typeface="Tahoma" panose="020B0604030504040204" pitchFamily="34" charset="0"/>
              </a:rPr>
              <a:t>ONE of THREE</a:t>
            </a:r>
            <a:r>
              <a:rPr lang="en-US" sz="2200" b="1" dirty="0">
                <a:solidFill>
                  <a:schemeClr val="bg2"/>
                </a:solidFill>
                <a:latin typeface="Tahoma" panose="020B0604030504040204" pitchFamily="34" charset="0"/>
                <a:ea typeface="Tahoma" panose="020B0604030504040204" pitchFamily="34" charset="0"/>
                <a:cs typeface="Tahoma" panose="020B0604030504040204" pitchFamily="34" charset="0"/>
              </a:rPr>
              <a:t> standards</a:t>
            </a:r>
            <a:endParaRPr lang="en-US" sz="2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523543" indent="-523543">
              <a:spcAft>
                <a:spcPts val="1360"/>
              </a:spcAft>
              <a:buClr>
                <a:schemeClr val="tx1"/>
              </a:buClr>
              <a:buFont typeface="Arial" panose="020B0604020202020204" pitchFamily="34" charset="0"/>
              <a:buChar char="•"/>
            </a:pPr>
            <a:endParaRPr lang="en-US" sz="2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523543" indent="-523543">
              <a:spcAft>
                <a:spcPts val="1360"/>
              </a:spcAft>
              <a:buClr>
                <a:schemeClr val="tx1"/>
              </a:buClr>
              <a:buFont typeface="Arial" panose="020B0604020202020204" pitchFamily="34" charset="0"/>
              <a:buChar char="•"/>
            </a:pPr>
            <a:endParaRPr lang="en-US" sz="2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523543" indent="-523543">
              <a:spcAft>
                <a:spcPts val="1360"/>
              </a:spcAft>
              <a:buClr>
                <a:schemeClr val="tx1"/>
              </a:buClr>
              <a:buFont typeface="Arial" panose="020B0604020202020204" pitchFamily="34" charset="0"/>
              <a:buChar char="•"/>
            </a:pPr>
            <a:endParaRPr lang="en-US" sz="2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spcAft>
                <a:spcPts val="1360"/>
              </a:spcAft>
              <a:buClr>
                <a:schemeClr val="tx1"/>
              </a:buClr>
            </a:pPr>
            <a:endParaRPr lang="en-US" sz="2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523543" indent="-523543">
              <a:spcAft>
                <a:spcPts val="1360"/>
              </a:spcAft>
              <a:buClr>
                <a:schemeClr val="tx1"/>
              </a:buClr>
              <a:buFont typeface="Arial" panose="020B0604020202020204" pitchFamily="34" charset="0"/>
              <a:buChar char="•"/>
            </a:pPr>
            <a:endParaRPr lang="en-US" sz="2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523543" indent="-523543">
              <a:spcAft>
                <a:spcPts val="1360"/>
              </a:spcAft>
              <a:buClr>
                <a:schemeClr val="tx1"/>
              </a:buClr>
              <a:buFont typeface="Arial" panose="020B0604020202020204" pitchFamily="34" charset="0"/>
              <a:buChar char="•"/>
            </a:pP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Benchmark based on </a:t>
            </a:r>
            <a:r>
              <a:rPr lang="en-US" sz="2000" u="sng" dirty="0">
                <a:solidFill>
                  <a:schemeClr val="bg2"/>
                </a:solidFill>
                <a:latin typeface="Tahoma" panose="020B0604030504040204" pitchFamily="34" charset="0"/>
                <a:ea typeface="Tahoma" panose="020B0604030504040204" pitchFamily="34" charset="0"/>
                <a:cs typeface="Tahoma" panose="020B0604030504040204" pitchFamily="34" charset="0"/>
              </a:rPr>
              <a:t>top quartile</a:t>
            </a: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 of schools in 2015</a:t>
            </a:r>
          </a:p>
          <a:p>
            <a:pPr marL="523543" indent="-523543">
              <a:spcAft>
                <a:spcPts val="1360"/>
              </a:spcAft>
              <a:buClr>
                <a:schemeClr val="tx1"/>
              </a:buClr>
              <a:buFont typeface="Arial" panose="020B0604020202020204" pitchFamily="34" charset="0"/>
              <a:buChar char="•"/>
            </a:pP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Utilizes single-year data (not multi-year) and all sports are aggregated with equal weighting for each sport</a:t>
            </a:r>
          </a:p>
          <a:p>
            <a:pPr marL="523543" indent="-523543">
              <a:spcAft>
                <a:spcPts val="1360"/>
              </a:spcAft>
              <a:buClr>
                <a:schemeClr val="tx1"/>
              </a:buClr>
              <a:buFont typeface="Arial" panose="020B0604020202020204" pitchFamily="34" charset="0"/>
              <a:buChar char="•"/>
            </a:pPr>
            <a:r>
              <a:rPr lang="en-US" sz="2000" dirty="0">
                <a:solidFill>
                  <a:schemeClr val="bg2"/>
                </a:solidFill>
                <a:latin typeface="Tahoma" panose="020B0604030504040204" pitchFamily="34" charset="0"/>
                <a:ea typeface="Tahoma" panose="020B0604030504040204" pitchFamily="34" charset="0"/>
                <a:cs typeface="Tahoma" panose="020B0604030504040204" pitchFamily="34" charset="0"/>
              </a:rPr>
              <a:t>Thresholds originally selected so that approximately 2/3 of membership achieve an Academic Unit</a:t>
            </a:r>
          </a:p>
        </p:txBody>
      </p:sp>
      <p:sp>
        <p:nvSpPr>
          <p:cNvPr id="6" name="TextBox 5"/>
          <p:cNvSpPr txBox="1"/>
          <p:nvPr/>
        </p:nvSpPr>
        <p:spPr>
          <a:xfrm>
            <a:off x="1109421" y="3200895"/>
            <a:ext cx="2584505" cy="1670587"/>
          </a:xfrm>
          <a:prstGeom prst="rect">
            <a:avLst/>
          </a:prstGeom>
          <a:solidFill>
            <a:srgbClr val="C00000"/>
          </a:solidFill>
          <a:ln w="50800">
            <a:solidFill>
              <a:srgbClr val="C00000"/>
            </a:solidFill>
          </a:ln>
        </p:spPr>
        <p:txBody>
          <a:bodyPr wrap="square" lIns="362692" tIns="217615" rIns="362692" bIns="217615" rtlCol="0">
            <a:spAutoFit/>
          </a:bodyPr>
          <a:lstStyle/>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Academic Progress Rate</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(APR)</a:t>
            </a:r>
          </a:p>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985</a:t>
            </a:r>
          </a:p>
        </p:txBody>
      </p:sp>
      <p:sp>
        <p:nvSpPr>
          <p:cNvPr id="7" name="TextBox 6"/>
          <p:cNvSpPr txBox="1"/>
          <p:nvPr/>
        </p:nvSpPr>
        <p:spPr>
          <a:xfrm>
            <a:off x="4992248" y="3243175"/>
            <a:ext cx="2458444" cy="1670587"/>
          </a:xfrm>
          <a:prstGeom prst="rect">
            <a:avLst/>
          </a:prstGeom>
          <a:solidFill>
            <a:srgbClr val="1A2D63"/>
          </a:solidFill>
          <a:ln w="50800">
            <a:solidFill>
              <a:srgbClr val="1A2D63"/>
            </a:solidFill>
          </a:ln>
        </p:spPr>
        <p:txBody>
          <a:bodyPr wrap="square" lIns="362692" tIns="217615" rIns="362692" bIns="217615" rtlCol="0">
            <a:spAutoFit/>
          </a:bodyPr>
          <a:lstStyle/>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Graduation Success Rate</a:t>
            </a:r>
          </a:p>
          <a:p>
            <a:pPr algn="ct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(GSR)</a:t>
            </a:r>
          </a:p>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90%</a:t>
            </a:r>
          </a:p>
        </p:txBody>
      </p:sp>
      <p:sp>
        <p:nvSpPr>
          <p:cNvPr id="8" name="TextBox 7"/>
          <p:cNvSpPr txBox="1"/>
          <p:nvPr/>
        </p:nvSpPr>
        <p:spPr>
          <a:xfrm>
            <a:off x="8395076" y="3198130"/>
            <a:ext cx="4471416" cy="1673352"/>
          </a:xfrm>
          <a:prstGeom prst="rect">
            <a:avLst/>
          </a:prstGeom>
          <a:solidFill>
            <a:schemeClr val="accent4">
              <a:lumMod val="50000"/>
            </a:schemeClr>
          </a:solidFill>
          <a:ln w="50800">
            <a:solidFill>
              <a:schemeClr val="accent4">
                <a:lumMod val="50000"/>
              </a:schemeClr>
            </a:solidFill>
          </a:ln>
        </p:spPr>
        <p:txBody>
          <a:bodyPr wrap="none" lIns="362692" tIns="217615" rIns="362692" bIns="217615" rtlCol="0">
            <a:spAutoFit/>
          </a:bodyP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Federal Graduation Rate </a:t>
            </a:r>
          </a:p>
          <a:p>
            <a:pPr algn="ct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(Student-Athlete vs. Student Body)</a:t>
            </a:r>
          </a:p>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13 percentage points higher</a:t>
            </a:r>
          </a:p>
          <a:p>
            <a:pPr algn="ct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for Student-Athlete vs. Student Body</a:t>
            </a:r>
          </a:p>
        </p:txBody>
      </p:sp>
      <p:sp>
        <p:nvSpPr>
          <p:cNvPr id="3" name="TextBox 2">
            <a:extLst>
              <a:ext uri="{FF2B5EF4-FFF2-40B4-BE49-F238E27FC236}">
                <a16:creationId xmlns:a16="http://schemas.microsoft.com/office/drawing/2014/main" id="{FD1358C3-2F84-DE3F-0A96-3BDB44670642}"/>
              </a:ext>
            </a:extLst>
          </p:cNvPr>
          <p:cNvSpPr txBox="1"/>
          <p:nvPr/>
        </p:nvSpPr>
        <p:spPr>
          <a:xfrm>
            <a:off x="7700151" y="3910184"/>
            <a:ext cx="489236" cy="336567"/>
          </a:xfrm>
          <a:prstGeom prst="rect">
            <a:avLst/>
          </a:prstGeom>
          <a:noFill/>
        </p:spPr>
        <p:txBody>
          <a:bodyPr wrap="none" rtlCol="0">
            <a:spAutoFit/>
          </a:bodyPr>
          <a:lstStyle/>
          <a:p>
            <a:pPr algn="ctr"/>
            <a:r>
              <a:rPr lang="en-US" sz="1587" b="1" u="sng" dirty="0">
                <a:latin typeface="Tahoma" panose="020B0604030504040204" pitchFamily="34" charset="0"/>
                <a:ea typeface="Tahoma" panose="020B0604030504040204" pitchFamily="34" charset="0"/>
                <a:cs typeface="Tahoma" panose="020B0604030504040204" pitchFamily="34" charset="0"/>
              </a:rPr>
              <a:t>OR</a:t>
            </a:r>
          </a:p>
        </p:txBody>
      </p:sp>
      <p:sp>
        <p:nvSpPr>
          <p:cNvPr id="10" name="TextBox 9">
            <a:extLst>
              <a:ext uri="{FF2B5EF4-FFF2-40B4-BE49-F238E27FC236}">
                <a16:creationId xmlns:a16="http://schemas.microsoft.com/office/drawing/2014/main" id="{23119250-BE3D-04A9-6425-136D85CC4468}"/>
              </a:ext>
            </a:extLst>
          </p:cNvPr>
          <p:cNvSpPr txBox="1"/>
          <p:nvPr/>
        </p:nvSpPr>
        <p:spPr>
          <a:xfrm>
            <a:off x="4061942" y="3910184"/>
            <a:ext cx="489236" cy="336567"/>
          </a:xfrm>
          <a:prstGeom prst="rect">
            <a:avLst/>
          </a:prstGeom>
          <a:noFill/>
        </p:spPr>
        <p:txBody>
          <a:bodyPr wrap="none" rtlCol="0">
            <a:spAutoFit/>
          </a:bodyPr>
          <a:lstStyle/>
          <a:p>
            <a:pPr algn="ctr"/>
            <a:r>
              <a:rPr lang="en-US" sz="1587" b="1" u="sng" dirty="0">
                <a:latin typeface="Tahoma" panose="020B0604030504040204" pitchFamily="34" charset="0"/>
                <a:ea typeface="Tahoma" panose="020B0604030504040204" pitchFamily="34" charset="0"/>
                <a:cs typeface="Tahoma" panose="020B0604030504040204" pitchFamily="34" charset="0"/>
              </a:rPr>
              <a:t>OR</a:t>
            </a:r>
          </a:p>
        </p:txBody>
      </p:sp>
    </p:spTree>
    <p:extLst>
      <p:ext uri="{BB962C8B-B14F-4D97-AF65-F5344CB8AC3E}">
        <p14:creationId xmlns:p14="http://schemas.microsoft.com/office/powerpoint/2010/main" val="73450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E6C430-1127-CEEB-E255-03423802DDC8}"/>
              </a:ext>
            </a:extLst>
          </p:cNvPr>
          <p:cNvGraphicFramePr>
            <a:graphicFrameLocks noGrp="1"/>
          </p:cNvGraphicFramePr>
          <p:nvPr>
            <p:extLst>
              <p:ext uri="{D42A27DB-BD31-4B8C-83A1-F6EECF244321}">
                <p14:modId xmlns:p14="http://schemas.microsoft.com/office/powerpoint/2010/main" val="1941380925"/>
              </p:ext>
            </p:extLst>
          </p:nvPr>
        </p:nvGraphicFramePr>
        <p:xfrm>
          <a:off x="3012121" y="2101654"/>
          <a:ext cx="7793357" cy="3953816"/>
        </p:xfrm>
        <a:graphic>
          <a:graphicData uri="http://schemas.openxmlformats.org/drawingml/2006/table">
            <a:tbl>
              <a:tblPr firstRow="1" bandRow="1">
                <a:tableStyleId>{5C22544A-7EE6-4342-B048-85BDC9FD1C3A}</a:tableStyleId>
              </a:tblPr>
              <a:tblGrid>
                <a:gridCol w="3381413">
                  <a:extLst>
                    <a:ext uri="{9D8B030D-6E8A-4147-A177-3AD203B41FA5}">
                      <a16:colId xmlns:a16="http://schemas.microsoft.com/office/drawing/2014/main" val="1846886840"/>
                    </a:ext>
                  </a:extLst>
                </a:gridCol>
                <a:gridCol w="2100898">
                  <a:extLst>
                    <a:ext uri="{9D8B030D-6E8A-4147-A177-3AD203B41FA5}">
                      <a16:colId xmlns:a16="http://schemas.microsoft.com/office/drawing/2014/main" val="1453726109"/>
                    </a:ext>
                  </a:extLst>
                </a:gridCol>
                <a:gridCol w="232664">
                  <a:extLst>
                    <a:ext uri="{9D8B030D-6E8A-4147-A177-3AD203B41FA5}">
                      <a16:colId xmlns:a16="http://schemas.microsoft.com/office/drawing/2014/main" val="1947707796"/>
                    </a:ext>
                  </a:extLst>
                </a:gridCol>
                <a:gridCol w="2078382">
                  <a:extLst>
                    <a:ext uri="{9D8B030D-6E8A-4147-A177-3AD203B41FA5}">
                      <a16:colId xmlns:a16="http://schemas.microsoft.com/office/drawing/2014/main" val="499324310"/>
                    </a:ext>
                  </a:extLst>
                </a:gridCol>
              </a:tblGrid>
              <a:tr h="752874">
                <a:tc>
                  <a:txBody>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Academic Unit Standard</a:t>
                      </a:r>
                    </a:p>
                  </a:txBody>
                  <a:tcPr marL="103632" marR="103632" marT="51816" marB="51816">
                    <a:solidFill>
                      <a:srgbClr val="57585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75</a:t>
                      </a:r>
                      <a:r>
                        <a:rPr lang="en-US" sz="2400" baseline="30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a:t>
                      </a:r>
                      <a:r>
                        <a:rPr lang="en-US" sz="2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Percentile</a:t>
                      </a:r>
                    </a:p>
                    <a:p>
                      <a:pPr algn="ctr"/>
                      <a:r>
                        <a:rPr lang="en-US"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2015</a:t>
                      </a:r>
                    </a:p>
                  </a:txBody>
                  <a:tcPr marL="103632" marR="103632" marT="51816" marB="51816">
                    <a:solidFill>
                      <a:schemeClr val="bg1">
                        <a:lumMod val="85000"/>
                      </a:schemeClr>
                    </a:solidFill>
                  </a:tcPr>
                </a:tc>
                <a:tc>
                  <a:txBody>
                    <a:bodyPr/>
                    <a:lstStyle/>
                    <a:p>
                      <a:pPr algn="ctr"/>
                      <a:endParaRPr lang="en-US" sz="2400" b="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solidFill>
                      <a:srgbClr val="0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75</a:t>
                      </a:r>
                      <a:r>
                        <a:rPr lang="en-US" sz="2400" baseline="30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a:t>
                      </a:r>
                      <a:r>
                        <a:rPr lang="en-US" sz="2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Percentile</a:t>
                      </a:r>
                    </a:p>
                    <a:p>
                      <a:pPr algn="ctr"/>
                      <a:r>
                        <a:rPr lang="en-US"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2019</a:t>
                      </a:r>
                    </a:p>
                  </a:txBody>
                  <a:tcPr marL="103632" marR="103632" marT="51816" marB="51816">
                    <a:solidFill>
                      <a:schemeClr val="bg1">
                        <a:lumMod val="85000"/>
                      </a:schemeClr>
                    </a:solidFill>
                  </a:tcPr>
                </a:tc>
                <a:extLst>
                  <a:ext uri="{0D108BD9-81ED-4DB2-BD59-A6C34878D82A}">
                    <a16:rowId xmlns:a16="http://schemas.microsoft.com/office/drawing/2014/main" val="2990715704"/>
                  </a:ext>
                </a:extLst>
              </a:tr>
              <a:tr h="425908">
                <a:tc>
                  <a:txBody>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GSR</a:t>
                      </a:r>
                    </a:p>
                    <a:p>
                      <a:pPr algn="ct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solidFill>
                      <a:srgbClr val="C00000"/>
                    </a:solidFill>
                  </a:tcPr>
                </a:tc>
                <a:tc>
                  <a:txBody>
                    <a:bodyPr/>
                    <a:lstStyle/>
                    <a:p>
                      <a:pPr algn="ct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90%</a:t>
                      </a:r>
                    </a:p>
                  </a:txBody>
                  <a:tcPr marL="103632" marR="103632" marT="51816" marB="51816">
                    <a:solidFill>
                      <a:schemeClr val="bg1">
                        <a:lumMod val="75000"/>
                      </a:schemeClr>
                    </a:solidFill>
                  </a:tcPr>
                </a:tc>
                <a:tc>
                  <a:txBody>
                    <a:bodyPr/>
                    <a:lstStyle/>
                    <a:p>
                      <a:pPr algn="ctr"/>
                      <a:endPar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solidFill>
                      <a:srgbClr val="000000"/>
                    </a:solidFill>
                  </a:tcPr>
                </a:tc>
                <a:tc>
                  <a:txBody>
                    <a:bodyPr/>
                    <a:lstStyle/>
                    <a:p>
                      <a:pPr algn="ct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95%</a:t>
                      </a:r>
                    </a:p>
                  </a:txBody>
                  <a:tcPr marL="103632" marR="103632" marT="51816" marB="51816">
                    <a:solidFill>
                      <a:schemeClr val="bg1">
                        <a:lumMod val="75000"/>
                      </a:schemeClr>
                    </a:solidFill>
                  </a:tcPr>
                </a:tc>
                <a:extLst>
                  <a:ext uri="{0D108BD9-81ED-4DB2-BD59-A6C34878D82A}">
                    <a16:rowId xmlns:a16="http://schemas.microsoft.com/office/drawing/2014/main" val="2537164914"/>
                  </a:ext>
                </a:extLst>
              </a:tr>
              <a:tr h="406696">
                <a:tc>
                  <a:txBody>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APR</a:t>
                      </a:r>
                    </a:p>
                    <a:p>
                      <a:pPr algn="ct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solidFill>
                      <a:srgbClr val="1A2D63"/>
                    </a:solidFill>
                  </a:tcPr>
                </a:tc>
                <a:tc>
                  <a:txBody>
                    <a:bodyPr/>
                    <a:lstStyle/>
                    <a:p>
                      <a:pPr algn="ctr"/>
                      <a:r>
                        <a:rPr lang="en-US" sz="2400" b="1" dirty="0">
                          <a:solidFill>
                            <a:srgbClr val="1A2D63"/>
                          </a:solidFill>
                          <a:latin typeface="Tahoma" panose="020B0604030504040204" pitchFamily="34" charset="0"/>
                          <a:ea typeface="Tahoma" panose="020B0604030504040204" pitchFamily="34" charset="0"/>
                          <a:cs typeface="Tahoma" panose="020B0604030504040204" pitchFamily="34" charset="0"/>
                        </a:rPr>
                        <a:t>985</a:t>
                      </a:r>
                    </a:p>
                  </a:txBody>
                  <a:tcPr marL="103632" marR="103632" marT="51816" marB="51816">
                    <a:solidFill>
                      <a:schemeClr val="bg1">
                        <a:lumMod val="85000"/>
                      </a:schemeClr>
                    </a:solidFill>
                  </a:tcPr>
                </a:tc>
                <a:tc>
                  <a:txBody>
                    <a:bodyPr/>
                    <a:lstStyle/>
                    <a:p>
                      <a:pPr algn="ctr"/>
                      <a:endParaRPr lang="en-US" sz="2400" b="1" dirty="0">
                        <a:solidFill>
                          <a:srgbClr val="1A2D63"/>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solidFill>
                      <a:srgbClr val="000000"/>
                    </a:solidFill>
                  </a:tcPr>
                </a:tc>
                <a:tc>
                  <a:txBody>
                    <a:bodyPr/>
                    <a:lstStyle/>
                    <a:p>
                      <a:pPr algn="ctr"/>
                      <a:r>
                        <a:rPr lang="en-US" sz="2400" b="1" dirty="0">
                          <a:solidFill>
                            <a:srgbClr val="1A2D63"/>
                          </a:solidFill>
                          <a:latin typeface="Tahoma" panose="020B0604030504040204" pitchFamily="34" charset="0"/>
                          <a:ea typeface="Tahoma" panose="020B0604030504040204" pitchFamily="34" charset="0"/>
                          <a:cs typeface="Tahoma" panose="020B0604030504040204" pitchFamily="34" charset="0"/>
                        </a:rPr>
                        <a:t>989</a:t>
                      </a:r>
                    </a:p>
                  </a:txBody>
                  <a:tcPr marL="103632" marR="103632" marT="51816" marB="51816">
                    <a:solidFill>
                      <a:schemeClr val="bg1">
                        <a:lumMod val="85000"/>
                      </a:schemeClr>
                    </a:solidFill>
                  </a:tcPr>
                </a:tc>
                <a:extLst>
                  <a:ext uri="{0D108BD9-81ED-4DB2-BD59-A6C34878D82A}">
                    <a16:rowId xmlns:a16="http://schemas.microsoft.com/office/drawing/2014/main" val="1479265669"/>
                  </a:ext>
                </a:extLst>
              </a:tr>
              <a:tr h="1082600">
                <a:tc>
                  <a:txBody>
                    <a:bodyPr/>
                    <a:lstStyle/>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Federal Graduation Rate</a:t>
                      </a:r>
                    </a:p>
                    <a:p>
                      <a:pPr algn="ctr"/>
                      <a:r>
                        <a:rPr lang="en-US" sz="1600" b="0" dirty="0">
                          <a:solidFill>
                            <a:schemeClr val="bg1"/>
                          </a:solidFill>
                          <a:latin typeface="Tahoma" panose="020B0604030504040204" pitchFamily="34" charset="0"/>
                          <a:ea typeface="Tahoma" panose="020B0604030504040204" pitchFamily="34" charset="0"/>
                          <a:cs typeface="Tahoma" panose="020B0604030504040204" pitchFamily="34" charset="0"/>
                        </a:rPr>
                        <a:t>(% difference between Student-Athlete &amp; Student Body)</a:t>
                      </a:r>
                    </a:p>
                  </a:txBody>
                  <a:tcPr marL="103632" marR="103632" marT="51816" marB="51816">
                    <a:solidFill>
                      <a:schemeClr val="accent4">
                        <a:lumMod val="50000"/>
                      </a:schemeClr>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13%</a:t>
                      </a:r>
                    </a:p>
                  </a:txBody>
                  <a:tcPr marL="103632" marR="103632" marT="51816" marB="51816">
                    <a:solidFill>
                      <a:schemeClr val="bg1">
                        <a:lumMod val="75000"/>
                      </a:schemeClr>
                    </a:solidFill>
                  </a:tcPr>
                </a:tc>
                <a:tc>
                  <a:txBody>
                    <a:bodyPr/>
                    <a:lstStyle/>
                    <a:p>
                      <a:pPr algn="ctr"/>
                      <a:endPar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103632" marR="103632" marT="51816" marB="51816">
                    <a:solidFill>
                      <a:srgbClr val="000000"/>
                    </a:solidFill>
                  </a:tcPr>
                </a:tc>
                <a:tc>
                  <a:txBody>
                    <a:bodyPr/>
                    <a:lstStyle/>
                    <a:p>
                      <a:pPr algn="ctr"/>
                      <a:r>
                        <a:rPr lang="en-US"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12%</a:t>
                      </a:r>
                    </a:p>
                  </a:txBody>
                  <a:tcPr marL="103632" marR="103632" marT="51816" marB="51816">
                    <a:solidFill>
                      <a:schemeClr val="bg1">
                        <a:lumMod val="75000"/>
                      </a:schemeClr>
                    </a:solidFill>
                  </a:tcPr>
                </a:tc>
                <a:extLst>
                  <a:ext uri="{0D108BD9-81ED-4DB2-BD59-A6C34878D82A}">
                    <a16:rowId xmlns:a16="http://schemas.microsoft.com/office/drawing/2014/main" val="279286013"/>
                  </a:ext>
                </a:extLst>
              </a:tr>
            </a:tbl>
          </a:graphicData>
        </a:graphic>
      </p:graphicFrame>
      <p:sp>
        <p:nvSpPr>
          <p:cNvPr id="3" name="Title 1">
            <a:extLst>
              <a:ext uri="{FF2B5EF4-FFF2-40B4-BE49-F238E27FC236}">
                <a16:creationId xmlns:a16="http://schemas.microsoft.com/office/drawing/2014/main" id="{09F86B42-6F6E-4FB3-AA88-651EDF930CD1}"/>
              </a:ext>
            </a:extLst>
          </p:cNvPr>
          <p:cNvSpPr txBox="1">
            <a:spLocks/>
          </p:cNvSpPr>
          <p:nvPr/>
        </p:nvSpPr>
        <p:spPr>
          <a:xfrm>
            <a:off x="1727199" y="497400"/>
            <a:ext cx="10363200" cy="1243584"/>
          </a:xfrm>
          <a:prstGeom prst="rect">
            <a:avLst/>
          </a:prstGeom>
        </p:spPr>
        <p:txBody>
          <a:bodyPr spcFirstLastPara="1" vert="horz" wrap="square" lIns="43515" tIns="21758" rIns="43515" bIns="21758"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rgbClr val="1A2D63"/>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Institutional Academic Performance has Improved</a:t>
            </a:r>
          </a:p>
          <a:p>
            <a:pPr algn="ctr"/>
            <a:r>
              <a:rPr lang="en-US" sz="2400" b="1" dirty="0">
                <a:solidFill>
                  <a:schemeClr val="tx2"/>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Evaluating by the 75</a:t>
            </a:r>
            <a:r>
              <a:rPr lang="en-US" sz="2400" b="1" baseline="30000" dirty="0">
                <a:solidFill>
                  <a:schemeClr val="tx2"/>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th</a:t>
            </a:r>
            <a:r>
              <a:rPr lang="en-US" sz="2400" b="1" dirty="0">
                <a:solidFill>
                  <a:schemeClr val="tx2"/>
                </a:solidFill>
                <a:effectLst>
                  <a:outerShdw dist="38100" sx="1000" sy="1000" algn="tl">
                    <a:srgbClr val="000000"/>
                  </a:outerShdw>
                </a:effectLst>
                <a:latin typeface="Tahoma" panose="020B0604030504040204" pitchFamily="34" charset="0"/>
                <a:ea typeface="Tahoma" panose="020B0604030504040204" pitchFamily="34" charset="0"/>
                <a:cs typeface="Tahoma" panose="020B0604030504040204" pitchFamily="34" charset="0"/>
              </a:rPr>
              <a:t> Percentile</a:t>
            </a:r>
          </a:p>
        </p:txBody>
      </p:sp>
      <p:pic>
        <p:nvPicPr>
          <p:cNvPr id="4" name="Picture 3" descr="A picture containing icon&#10;&#10;Description automatically generated">
            <a:extLst>
              <a:ext uri="{FF2B5EF4-FFF2-40B4-BE49-F238E27FC236}">
                <a16:creationId xmlns:a16="http://schemas.microsoft.com/office/drawing/2014/main" id="{B5153EB9-B7E2-1E18-D649-563FC6B91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343" y="6599468"/>
            <a:ext cx="1436914" cy="1005840"/>
          </a:xfrm>
          <a:prstGeom prst="rect">
            <a:avLst/>
          </a:prstGeom>
        </p:spPr>
      </p:pic>
    </p:spTree>
    <p:extLst>
      <p:ext uri="{BB962C8B-B14F-4D97-AF65-F5344CB8AC3E}">
        <p14:creationId xmlns:p14="http://schemas.microsoft.com/office/powerpoint/2010/main" val="18216949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ewsPrint">
  <a:themeElements>
    <a:clrScheme name="KCIA color palette">
      <a:dk1>
        <a:srgbClr val="1A2D63"/>
      </a:dk1>
      <a:lt1>
        <a:srgbClr val="FFFFFF"/>
      </a:lt1>
      <a:dk2>
        <a:srgbClr val="5A5A5A"/>
      </a:dk2>
      <a:lt2>
        <a:srgbClr val="AEAFAF"/>
      </a:lt2>
      <a:accent1>
        <a:srgbClr val="9E2834"/>
      </a:accent1>
      <a:accent2>
        <a:srgbClr val="1EA1E2"/>
      </a:accent2>
      <a:accent3>
        <a:srgbClr val="AC956E"/>
      </a:accent3>
      <a:accent4>
        <a:srgbClr val="98C536"/>
      </a:accent4>
      <a:accent5>
        <a:srgbClr val="F58220"/>
      </a:accent5>
      <a:accent6>
        <a:srgbClr val="74499D"/>
      </a:accent6>
      <a:hlink>
        <a:srgbClr val="213D78"/>
      </a:hlink>
      <a:folHlink>
        <a:srgbClr val="5A5A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sPrint">
  <a:themeElements>
    <a:clrScheme name="KCIA color palette">
      <a:dk1>
        <a:srgbClr val="1A2D63"/>
      </a:dk1>
      <a:lt1>
        <a:sysClr val="window" lastClr="FFFFFF"/>
      </a:lt1>
      <a:dk2>
        <a:srgbClr val="5A5A5A"/>
      </a:dk2>
      <a:lt2>
        <a:srgbClr val="AEAFAF"/>
      </a:lt2>
      <a:accent1>
        <a:srgbClr val="9E2834"/>
      </a:accent1>
      <a:accent2>
        <a:srgbClr val="1EA1E2"/>
      </a:accent2>
      <a:accent3>
        <a:srgbClr val="AC956E"/>
      </a:accent3>
      <a:accent4>
        <a:srgbClr val="98C536"/>
      </a:accent4>
      <a:accent5>
        <a:srgbClr val="F58220"/>
      </a:accent5>
      <a:accent6>
        <a:srgbClr val="74499D"/>
      </a:accent6>
      <a:hlink>
        <a:srgbClr val="213D78"/>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47141</TotalTime>
  <Words>1153</Words>
  <Application>Microsoft Macintosh PowerPoint</Application>
  <PresentationFormat>Custom</PresentationFormat>
  <Paragraphs>213</Paragraphs>
  <Slides>15</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Calibri Light</vt:lpstr>
      <vt:lpstr>Impact</vt:lpstr>
      <vt:lpstr>Lucida Grande</vt:lpstr>
      <vt:lpstr>Merriweather Sans</vt:lpstr>
      <vt:lpstr>Tahoma</vt:lpstr>
      <vt:lpstr>Times New Roman</vt:lpstr>
      <vt:lpstr>NewsPrint</vt:lpstr>
      <vt:lpstr>1_NewsPrint</vt:lpstr>
      <vt:lpstr>Office Theme</vt:lpstr>
      <vt:lpstr>PowerPoint Presentation</vt:lpstr>
      <vt:lpstr>PowerPoint Presentation</vt:lpstr>
      <vt:lpstr>PowerPoint Presentation</vt:lpstr>
      <vt:lpstr>PowerPoint Presentation</vt:lpstr>
      <vt:lpstr>PowerPoint Presentation</vt:lpstr>
      <vt:lpstr>Overview of Financial Incentives tied to Academic Success </vt:lpstr>
      <vt:lpstr>PowerPoint Presentation</vt:lpstr>
      <vt:lpstr>NCAA Academic Performance Fund  Criteria (2016)</vt:lpstr>
      <vt:lpstr>PowerPoint Presentation</vt:lpstr>
      <vt:lpstr>PowerPoint Presentation</vt:lpstr>
      <vt:lpstr>PowerPoint Presentation</vt:lpstr>
      <vt:lpstr>What would be the result of a new Racial Equity Standard as a filter to achieve academic units?   Racial Equity Standard =  A designated maximum percentage point gap between Black and White college athlete Graduation Success Rates (GSR) among qualifying institutions</vt:lpstr>
      <vt:lpstr>PowerPoint Presentation</vt:lpstr>
      <vt:lpstr>Estimated Impact of a Racial Equity Standard by DI Subdivision (2019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Ji Sun Park</dc:creator>
  <cp:lastModifiedBy>Cris Bruce</cp:lastModifiedBy>
  <cp:revision>1058</cp:revision>
  <cp:lastPrinted>2022-04-27T14:48:53Z</cp:lastPrinted>
  <dcterms:created xsi:type="dcterms:W3CDTF">2010-11-06T13:09:45Z</dcterms:created>
  <dcterms:modified xsi:type="dcterms:W3CDTF">2022-05-16T02:23:53Z</dcterms:modified>
</cp:coreProperties>
</file>